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8"/>
  </p:notesMasterIdLst>
  <p:sldIdLst>
    <p:sldId id="273" r:id="rId5"/>
    <p:sldId id="278" r:id="rId6"/>
    <p:sldId id="275" r:id="rId7"/>
  </p:sldIdLst>
  <p:sldSz cx="18288000" cy="10287000"/>
  <p:notesSz cx="6858000" cy="9144000"/>
  <p:embeddedFontLst>
    <p:embeddedFont>
      <p:font typeface="Barlow" pitchFamily="2" charset="77"/>
      <p:regular r:id="rId9"/>
      <p:bold r:id="rId10"/>
      <p:italic r:id="rId11"/>
      <p:boldItalic r:id="rId12"/>
    </p:embeddedFont>
    <p:embeddedFont>
      <p:font typeface="Barlow Light" pitchFamily="2" charset="77"/>
      <p:regular r:id="rId13"/>
      <p:italic r:id="rId14"/>
    </p:embeddedFont>
    <p:embeddedFont>
      <p:font typeface="Cambria Math" panose="02040503050406030204" pitchFamily="18" charset="0"/>
      <p:regular r:id="rId15"/>
    </p:embeddedFont>
    <p:embeddedFont>
      <p:font typeface="YaleNew" panose="02000602050000020003" pitchFamily="2" charset="77"/>
      <p:regular r:id="rId16"/>
      <p:bold r:id="rId17"/>
      <p:italic r:id="rId18"/>
      <p:boldItalic r:id="rId19"/>
    </p:embeddedFont>
    <p:embeddedFont>
      <p:font typeface="YaleNew Bold" panose="02000602050000020003" pitchFamily="2" charset="77"/>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56B"/>
    <a:srgbClr val="F5F5E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57" autoAdjust="0"/>
    <p:restoredTop sz="94730" autoAdjust="0"/>
  </p:normalViewPr>
  <p:slideViewPr>
    <p:cSldViewPr>
      <p:cViewPr varScale="1">
        <p:scale>
          <a:sx n="76" d="100"/>
          <a:sy n="76" d="100"/>
        </p:scale>
        <p:origin x="464" y="2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font" Target="fonts/font13.fntdata"/><Relationship Id="rId7" Type="http://schemas.openxmlformats.org/officeDocument/2006/relationships/slide" Target="slides/slide3.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3.fntdata"/><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font" Target="fonts/font7.fntdata"/><Relationship Id="rId23" Type="http://schemas.openxmlformats.org/officeDocument/2006/relationships/font" Target="fonts/font15.fntdata"/><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13852A-D870-9D4E-89A1-68824F1B6B5C}" type="datetimeFigureOut">
              <a:rPr lang="en-US" smtClean="0"/>
              <a:t>7/1/25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29A0BA-8DDE-8F45-97A3-942F672E3358}" type="slidenum">
              <a:rPr lang="en-US" smtClean="0"/>
              <a:t>‹#›</a:t>
            </a:fld>
            <a:endParaRPr lang="en-US"/>
          </a:p>
        </p:txBody>
      </p:sp>
    </p:spTree>
    <p:extLst>
      <p:ext uri="{BB962C8B-B14F-4D97-AF65-F5344CB8AC3E}">
        <p14:creationId xmlns:p14="http://schemas.microsoft.com/office/powerpoint/2010/main" val="495855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17" Type="http://schemas.openxmlformats.org/officeDocument/2006/relationships/image" Target="../media/image20.png"/><Relationship Id="rId2" Type="http://schemas.openxmlformats.org/officeDocument/2006/relationships/image" Target="../media/image1.png"/><Relationship Id="rId16"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v1">
    <p:spTree>
      <p:nvGrpSpPr>
        <p:cNvPr id="1" name=""/>
        <p:cNvGrpSpPr/>
        <p:nvPr/>
      </p:nvGrpSpPr>
      <p:grpSpPr>
        <a:xfrm>
          <a:off x="0" y="0"/>
          <a:ext cx="0" cy="0"/>
          <a:chOff x="0" y="0"/>
          <a:chExt cx="0" cy="0"/>
        </a:xfrm>
      </p:grpSpPr>
      <p:grpSp>
        <p:nvGrpSpPr>
          <p:cNvPr id="6" name="Group 2">
            <a:extLst>
              <a:ext uri="{FF2B5EF4-FFF2-40B4-BE49-F238E27FC236}">
                <a16:creationId xmlns:a16="http://schemas.microsoft.com/office/drawing/2014/main" id="{3466B486-DE17-838A-DF76-090D02E32C00}"/>
              </a:ext>
            </a:extLst>
          </p:cNvPr>
          <p:cNvGrpSpPr/>
          <p:nvPr userDrawn="1"/>
        </p:nvGrpSpPr>
        <p:grpSpPr>
          <a:xfrm>
            <a:off x="0" y="-180826"/>
            <a:ext cx="252175" cy="10467826"/>
            <a:chOff x="0" y="-47625"/>
            <a:chExt cx="66416" cy="2756958"/>
          </a:xfrm>
        </p:grpSpPr>
        <p:sp>
          <p:nvSpPr>
            <p:cNvPr id="7" name="Freeform 3">
              <a:extLst>
                <a:ext uri="{FF2B5EF4-FFF2-40B4-BE49-F238E27FC236}">
                  <a16:creationId xmlns:a16="http://schemas.microsoft.com/office/drawing/2014/main" id="{A7551843-2061-438F-1B2B-0AA181F98163}"/>
                </a:ext>
              </a:extLst>
            </p:cNvPr>
            <p:cNvSpPr/>
            <p:nvPr/>
          </p:nvSpPr>
          <p:spPr>
            <a:xfrm>
              <a:off x="0" y="0"/>
              <a:ext cx="66416" cy="2709333"/>
            </a:xfrm>
            <a:custGeom>
              <a:avLst/>
              <a:gdLst/>
              <a:ahLst/>
              <a:cxnLst/>
              <a:rect l="l" t="t" r="r" b="b"/>
              <a:pathLst>
                <a:path w="66416" h="2709333">
                  <a:moveTo>
                    <a:pt x="0" y="0"/>
                  </a:moveTo>
                  <a:lnTo>
                    <a:pt x="66416" y="0"/>
                  </a:lnTo>
                  <a:lnTo>
                    <a:pt x="66416" y="2709333"/>
                  </a:lnTo>
                  <a:lnTo>
                    <a:pt x="0" y="2709333"/>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sp>
          <p:nvSpPr>
            <p:cNvPr id="8" name="TextBox 4">
              <a:extLst>
                <a:ext uri="{FF2B5EF4-FFF2-40B4-BE49-F238E27FC236}">
                  <a16:creationId xmlns:a16="http://schemas.microsoft.com/office/drawing/2014/main" id="{C7DB56EB-30EA-0607-47C1-950F93CEBFDD}"/>
                </a:ext>
              </a:extLst>
            </p:cNvPr>
            <p:cNvSpPr txBox="1"/>
            <p:nvPr/>
          </p:nvSpPr>
          <p:spPr>
            <a:xfrm>
              <a:off x="0" y="-47625"/>
              <a:ext cx="66416" cy="2756958"/>
            </a:xfrm>
            <a:prstGeom prst="rect">
              <a:avLst/>
            </a:prstGeom>
          </p:spPr>
          <p:txBody>
            <a:bodyPr lIns="50800" tIns="50800" rIns="50800" bIns="50800" rtlCol="0" anchor="ctr"/>
            <a:lstStyle/>
            <a:p>
              <a:pPr algn="ctr">
                <a:lnSpc>
                  <a:spcPts val="2659"/>
                </a:lnSpc>
              </a:pPr>
              <a:endParaRPr/>
            </a:p>
          </p:txBody>
        </p:sp>
      </p:grpSp>
      <p:sp>
        <p:nvSpPr>
          <p:cNvPr id="12" name="Freeform 8">
            <a:extLst>
              <a:ext uri="{FF2B5EF4-FFF2-40B4-BE49-F238E27FC236}">
                <a16:creationId xmlns:a16="http://schemas.microsoft.com/office/drawing/2014/main" id="{9B19AD81-6DC9-DCE5-008E-9CBE881A1555}"/>
              </a:ext>
            </a:extLst>
          </p:cNvPr>
          <p:cNvSpPr/>
          <p:nvPr userDrawn="1"/>
        </p:nvSpPr>
        <p:spPr>
          <a:xfrm>
            <a:off x="1028700" y="9258300"/>
            <a:ext cx="4134411" cy="651244"/>
          </a:xfrm>
          <a:custGeom>
            <a:avLst/>
            <a:gdLst/>
            <a:ahLst/>
            <a:cxnLst/>
            <a:rect l="l" t="t" r="r" b="b"/>
            <a:pathLst>
              <a:path w="4134411" h="651244">
                <a:moveTo>
                  <a:pt x="0" y="0"/>
                </a:moveTo>
                <a:lnTo>
                  <a:pt x="4134411" y="0"/>
                </a:lnTo>
                <a:lnTo>
                  <a:pt x="4134411" y="651244"/>
                </a:lnTo>
                <a:lnTo>
                  <a:pt x="0" y="651244"/>
                </a:lnTo>
                <a:lnTo>
                  <a:pt x="0" y="0"/>
                </a:lnTo>
                <a:close/>
              </a:path>
            </a:pathLst>
          </a:custGeom>
          <a:blipFill>
            <a:blip r:embed="rId2"/>
            <a:stretch>
              <a:fillRect/>
            </a:stretch>
          </a:blipFill>
        </p:spPr>
        <p:txBody>
          <a:bodyPr/>
          <a:lstStyle/>
          <a:p>
            <a:endParaRPr lang="en-US"/>
          </a:p>
        </p:txBody>
      </p:sp>
      <p:sp>
        <p:nvSpPr>
          <p:cNvPr id="10" name="Title 8">
            <a:extLst>
              <a:ext uri="{FF2B5EF4-FFF2-40B4-BE49-F238E27FC236}">
                <a16:creationId xmlns:a16="http://schemas.microsoft.com/office/drawing/2014/main" id="{3D307425-7897-028E-2720-6E62D7A49F07}"/>
              </a:ext>
            </a:extLst>
          </p:cNvPr>
          <p:cNvSpPr>
            <a:spLocks noGrp="1"/>
          </p:cNvSpPr>
          <p:nvPr>
            <p:ph type="title" hasCustomPrompt="1"/>
          </p:nvPr>
        </p:nvSpPr>
        <p:spPr>
          <a:xfrm>
            <a:off x="2362200" y="3924300"/>
            <a:ext cx="13563600" cy="1219200"/>
          </a:xfrm>
        </p:spPr>
        <p:txBody>
          <a:bodyPr>
            <a:noAutofit/>
          </a:bodyPr>
          <a:lstStyle>
            <a:lvl1pPr>
              <a:defRPr sz="9000"/>
            </a:lvl1pPr>
          </a:lstStyle>
          <a:p>
            <a:pPr marL="0" marR="0" lvl="0" indent="0" algn="ctr" defTabSz="914400" rtl="0" eaLnBrk="1" fontAlgn="auto" latinLnBrk="0" hangingPunct="1">
              <a:lnSpc>
                <a:spcPts val="9720"/>
              </a:lnSpc>
              <a:spcBef>
                <a:spcPts val="0"/>
              </a:spcBef>
              <a:spcAft>
                <a:spcPts val="0"/>
              </a:spcAft>
              <a:buClrTx/>
              <a:buSzTx/>
              <a:buFontTx/>
              <a:buNone/>
              <a:tabLst/>
              <a:defRPr/>
            </a:pPr>
            <a:r>
              <a:rPr kumimoji="0" lang="en-US" sz="9000" b="1" i="0" u="none" strike="noStrike" kern="1200" cap="none" spc="0" normalizeH="0" baseline="0" noProof="0" dirty="0">
                <a:ln>
                  <a:noFill/>
                </a:ln>
                <a:solidFill>
                  <a:srgbClr val="00356B"/>
                </a:solidFill>
                <a:effectLst/>
                <a:uLnTx/>
                <a:uFillTx/>
                <a:latin typeface="YaleNew Bold"/>
                <a:ea typeface="YaleNew Bold"/>
                <a:cs typeface="YaleNew Bold"/>
                <a:sym typeface="YaleNew Bold"/>
              </a:rPr>
              <a:t>DSDE PowerPoint Template</a:t>
            </a:r>
          </a:p>
        </p:txBody>
      </p:sp>
      <p:sp>
        <p:nvSpPr>
          <p:cNvPr id="16" name="Text Placeholder 12">
            <a:extLst>
              <a:ext uri="{FF2B5EF4-FFF2-40B4-BE49-F238E27FC236}">
                <a16:creationId xmlns:a16="http://schemas.microsoft.com/office/drawing/2014/main" id="{E2858D4C-D851-AFA0-600E-338B76176C37}"/>
              </a:ext>
            </a:extLst>
          </p:cNvPr>
          <p:cNvSpPr>
            <a:spLocks noGrp="1"/>
          </p:cNvSpPr>
          <p:nvPr>
            <p:ph type="body" sz="quarter" idx="14" hasCustomPrompt="1"/>
          </p:nvPr>
        </p:nvSpPr>
        <p:spPr>
          <a:xfrm>
            <a:off x="4912318" y="5372101"/>
            <a:ext cx="8458199" cy="838200"/>
          </a:xfrm>
        </p:spPr>
        <p:txBody>
          <a:bodyPr>
            <a:normAutofit/>
          </a:bodyPr>
          <a:lstStyle>
            <a:lvl1pPr algn="ctr">
              <a:defRPr sz="4200" b="0"/>
            </a:lvl1pPr>
          </a:lstStyle>
          <a:p>
            <a:pPr marL="0" marR="0" lvl="0" indent="0" algn="ctr" defTabSz="914400" rtl="0" eaLnBrk="1" fontAlgn="auto" latinLnBrk="0" hangingPunct="1">
              <a:lnSpc>
                <a:spcPct val="100000"/>
              </a:lnSpc>
              <a:spcBef>
                <a:spcPts val="0"/>
              </a:spcBef>
              <a:spcAft>
                <a:spcPts val="0"/>
              </a:spcAft>
              <a:buClrTx/>
              <a:buSzTx/>
              <a:buFont typeface="Arial" pitchFamily="34" charset="0"/>
              <a:buNone/>
              <a:tabLst/>
              <a:defRPr/>
            </a:pPr>
            <a:r>
              <a:rPr lang="en-US" sz="4400" dirty="0">
                <a:solidFill>
                  <a:srgbClr val="00356B"/>
                </a:solidFill>
                <a:latin typeface="Barlow"/>
                <a:ea typeface="Barlow"/>
                <a:cs typeface="Barlow"/>
                <a:sym typeface="Barlow"/>
              </a:rPr>
              <a:t>Front page option 1</a:t>
            </a:r>
          </a:p>
        </p:txBody>
      </p:sp>
    </p:spTree>
    <p:extLst>
      <p:ext uri="{BB962C8B-B14F-4D97-AF65-F5344CB8AC3E}">
        <p14:creationId xmlns:p14="http://schemas.microsoft.com/office/powerpoint/2010/main" val="19710994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nary Code">
    <p:spTree>
      <p:nvGrpSpPr>
        <p:cNvPr id="1" name=""/>
        <p:cNvGrpSpPr/>
        <p:nvPr/>
      </p:nvGrpSpPr>
      <p:grpSpPr>
        <a:xfrm>
          <a:off x="0" y="0"/>
          <a:ext cx="0" cy="0"/>
          <a:chOff x="0" y="0"/>
          <a:chExt cx="0" cy="0"/>
        </a:xfrm>
      </p:grpSpPr>
      <p:grpSp>
        <p:nvGrpSpPr>
          <p:cNvPr id="6" name="Group 2">
            <a:extLst>
              <a:ext uri="{FF2B5EF4-FFF2-40B4-BE49-F238E27FC236}">
                <a16:creationId xmlns:a16="http://schemas.microsoft.com/office/drawing/2014/main" id="{CBA2D953-A20C-AFB1-72D0-36FF673B698C}"/>
              </a:ext>
            </a:extLst>
          </p:cNvPr>
          <p:cNvGrpSpPr/>
          <p:nvPr userDrawn="1"/>
        </p:nvGrpSpPr>
        <p:grpSpPr>
          <a:xfrm>
            <a:off x="0" y="0"/>
            <a:ext cx="641169" cy="10287000"/>
            <a:chOff x="0" y="0"/>
            <a:chExt cx="216889" cy="3479800"/>
          </a:xfrm>
        </p:grpSpPr>
        <p:sp>
          <p:nvSpPr>
            <p:cNvPr id="7" name="Freeform 3">
              <a:extLst>
                <a:ext uri="{FF2B5EF4-FFF2-40B4-BE49-F238E27FC236}">
                  <a16:creationId xmlns:a16="http://schemas.microsoft.com/office/drawing/2014/main" id="{A7E95090-77C0-743F-183C-BD240DB5F93D}"/>
                </a:ext>
              </a:extLst>
            </p:cNvPr>
            <p:cNvSpPr/>
            <p:nvPr/>
          </p:nvSpPr>
          <p:spPr>
            <a:xfrm>
              <a:off x="0" y="0"/>
              <a:ext cx="216889" cy="3479800"/>
            </a:xfrm>
            <a:custGeom>
              <a:avLst/>
              <a:gdLst/>
              <a:ahLst/>
              <a:cxnLst/>
              <a:rect l="l" t="t" r="r" b="b"/>
              <a:pathLst>
                <a:path w="216889" h="3479800">
                  <a:moveTo>
                    <a:pt x="0" y="0"/>
                  </a:moveTo>
                  <a:lnTo>
                    <a:pt x="216889" y="0"/>
                  </a:lnTo>
                  <a:lnTo>
                    <a:pt x="216889" y="3479800"/>
                  </a:lnTo>
                  <a:lnTo>
                    <a:pt x="0" y="3479800"/>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grpSp>
      <p:sp>
        <p:nvSpPr>
          <p:cNvPr id="8" name="Freeform 4">
            <a:extLst>
              <a:ext uri="{FF2B5EF4-FFF2-40B4-BE49-F238E27FC236}">
                <a16:creationId xmlns:a16="http://schemas.microsoft.com/office/drawing/2014/main" id="{845C14C9-7F43-EB85-E10F-E4685882673D}"/>
              </a:ext>
            </a:extLst>
          </p:cNvPr>
          <p:cNvSpPr/>
          <p:nvPr userDrawn="1"/>
        </p:nvSpPr>
        <p:spPr>
          <a:xfrm>
            <a:off x="1028700" y="9039195"/>
            <a:ext cx="4507301" cy="709981"/>
          </a:xfrm>
          <a:custGeom>
            <a:avLst/>
            <a:gdLst/>
            <a:ahLst/>
            <a:cxnLst/>
            <a:rect l="l" t="t" r="r" b="b"/>
            <a:pathLst>
              <a:path w="4507301" h="709981">
                <a:moveTo>
                  <a:pt x="0" y="0"/>
                </a:moveTo>
                <a:lnTo>
                  <a:pt x="4507301" y="0"/>
                </a:lnTo>
                <a:lnTo>
                  <a:pt x="4507301" y="709980"/>
                </a:lnTo>
                <a:lnTo>
                  <a:pt x="0" y="709980"/>
                </a:lnTo>
                <a:lnTo>
                  <a:pt x="0" y="0"/>
                </a:lnTo>
                <a:close/>
              </a:path>
            </a:pathLst>
          </a:custGeom>
          <a:blipFill>
            <a:blip r:embed="rId2"/>
            <a:stretch>
              <a:fillRect l="-5" r="-5"/>
            </a:stretch>
          </a:blipFill>
        </p:spPr>
        <p:txBody>
          <a:bodyPr/>
          <a:lstStyle/>
          <a:p>
            <a:endParaRPr lang="en-US"/>
          </a:p>
        </p:txBody>
      </p:sp>
      <p:sp>
        <p:nvSpPr>
          <p:cNvPr id="9" name="Freeform 5">
            <a:extLst>
              <a:ext uri="{FF2B5EF4-FFF2-40B4-BE49-F238E27FC236}">
                <a16:creationId xmlns:a16="http://schemas.microsoft.com/office/drawing/2014/main" id="{750271DC-A84F-672A-8C0D-8DA8D7CE0E2F}"/>
              </a:ext>
            </a:extLst>
          </p:cNvPr>
          <p:cNvSpPr/>
          <p:nvPr userDrawn="1"/>
        </p:nvSpPr>
        <p:spPr>
          <a:xfrm>
            <a:off x="9655393" y="0"/>
            <a:ext cx="9056080" cy="8351956"/>
          </a:xfrm>
          <a:custGeom>
            <a:avLst/>
            <a:gdLst/>
            <a:ahLst/>
            <a:cxnLst/>
            <a:rect l="l" t="t" r="r" b="b"/>
            <a:pathLst>
              <a:path w="9056080" h="8351956">
                <a:moveTo>
                  <a:pt x="0" y="0"/>
                </a:moveTo>
                <a:lnTo>
                  <a:pt x="9056080" y="0"/>
                </a:lnTo>
                <a:lnTo>
                  <a:pt x="9056080" y="8351956"/>
                </a:lnTo>
                <a:lnTo>
                  <a:pt x="0" y="8351956"/>
                </a:lnTo>
                <a:lnTo>
                  <a:pt x="0" y="0"/>
                </a:lnTo>
                <a:close/>
              </a:path>
            </a:pathLst>
          </a:custGeom>
          <a:blipFill>
            <a:blip r:embed="rId3"/>
            <a:stretch>
              <a:fillRect l="-43477"/>
            </a:stretch>
          </a:blipFill>
        </p:spPr>
        <p:txBody>
          <a:bodyPr/>
          <a:lstStyle/>
          <a:p>
            <a:endParaRPr lang="en-US"/>
          </a:p>
        </p:txBody>
      </p:sp>
      <p:sp>
        <p:nvSpPr>
          <p:cNvPr id="13" name="Text Placeholder 26">
            <a:extLst>
              <a:ext uri="{FF2B5EF4-FFF2-40B4-BE49-F238E27FC236}">
                <a16:creationId xmlns:a16="http://schemas.microsoft.com/office/drawing/2014/main" id="{609C106A-9376-CB28-1982-F752C3DF02C0}"/>
              </a:ext>
            </a:extLst>
          </p:cNvPr>
          <p:cNvSpPr>
            <a:spLocks noGrp="1"/>
          </p:cNvSpPr>
          <p:nvPr>
            <p:ph type="body" sz="quarter" idx="18" hasCustomPrompt="1"/>
          </p:nvPr>
        </p:nvSpPr>
        <p:spPr>
          <a:xfrm>
            <a:off x="1866046" y="2005483"/>
            <a:ext cx="6973154" cy="1156817"/>
          </a:xfrm>
        </p:spPr>
        <p:txBody>
          <a:bodyPr>
            <a:noAutofit/>
          </a:bodyPr>
          <a:lstStyle>
            <a:lvl1pPr algn="l">
              <a:defRPr sz="6400">
                <a:latin typeface="YaleNew" panose="02000602050000020003" pitchFamily="2" charset="77"/>
              </a:defRPr>
            </a:lvl1pPr>
          </a:lstStyle>
          <a:p>
            <a:pPr lvl="0"/>
            <a:r>
              <a:rPr lang="en-US" dirty="0"/>
              <a:t>Graphic Elements</a:t>
            </a:r>
          </a:p>
        </p:txBody>
      </p:sp>
      <p:sp>
        <p:nvSpPr>
          <p:cNvPr id="21" name="Text Placeholder 18">
            <a:extLst>
              <a:ext uri="{FF2B5EF4-FFF2-40B4-BE49-F238E27FC236}">
                <a16:creationId xmlns:a16="http://schemas.microsoft.com/office/drawing/2014/main" id="{D7B30280-E012-3617-AB8E-86E0B177637F}"/>
              </a:ext>
            </a:extLst>
          </p:cNvPr>
          <p:cNvSpPr>
            <a:spLocks noGrp="1"/>
          </p:cNvSpPr>
          <p:nvPr>
            <p:ph type="body" sz="quarter" idx="19" hasCustomPrompt="1"/>
          </p:nvPr>
        </p:nvSpPr>
        <p:spPr>
          <a:xfrm>
            <a:off x="1866046" y="3304069"/>
            <a:ext cx="6766562" cy="1371600"/>
          </a:xfrm>
        </p:spPr>
        <p:txBody>
          <a:bodyPr>
            <a:normAutofit/>
          </a:bodyPr>
          <a:lstStyle>
            <a:lvl1pPr>
              <a:defRPr sz="2400" b="0"/>
            </a:lvl1pPr>
          </a:lstStyle>
          <a:p>
            <a:pPr algn="l">
              <a:lnSpc>
                <a:spcPts val="3120"/>
              </a:lnSpc>
            </a:pPr>
            <a:r>
              <a:rPr lang="en-US" sz="2400" spc="24" dirty="0">
                <a:solidFill>
                  <a:srgbClr val="00356B"/>
                </a:solidFill>
                <a:latin typeface="Barlow"/>
                <a:ea typeface="Barlow"/>
                <a:cs typeface="Barlow"/>
                <a:sym typeface="Barlow"/>
              </a:rPr>
              <a:t>These are particularly helpful when designing print or digital materials to create depth and dimension in design.</a:t>
            </a:r>
          </a:p>
        </p:txBody>
      </p:sp>
    </p:spTree>
    <p:extLst>
      <p:ext uri="{BB962C8B-B14F-4D97-AF65-F5344CB8AC3E}">
        <p14:creationId xmlns:p14="http://schemas.microsoft.com/office/powerpoint/2010/main" val="20461767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cons">
    <p:spTree>
      <p:nvGrpSpPr>
        <p:cNvPr id="1" name=""/>
        <p:cNvGrpSpPr/>
        <p:nvPr/>
      </p:nvGrpSpPr>
      <p:grpSpPr>
        <a:xfrm>
          <a:off x="0" y="0"/>
          <a:ext cx="0" cy="0"/>
          <a:chOff x="0" y="0"/>
          <a:chExt cx="0" cy="0"/>
        </a:xfrm>
      </p:grpSpPr>
      <p:grpSp>
        <p:nvGrpSpPr>
          <p:cNvPr id="6" name="Group 2">
            <a:extLst>
              <a:ext uri="{FF2B5EF4-FFF2-40B4-BE49-F238E27FC236}">
                <a16:creationId xmlns:a16="http://schemas.microsoft.com/office/drawing/2014/main" id="{B8CDACD7-6771-1542-A35B-781E8ED3176D}"/>
              </a:ext>
            </a:extLst>
          </p:cNvPr>
          <p:cNvGrpSpPr/>
          <p:nvPr userDrawn="1"/>
        </p:nvGrpSpPr>
        <p:grpSpPr>
          <a:xfrm>
            <a:off x="0" y="0"/>
            <a:ext cx="641169" cy="10287000"/>
            <a:chOff x="0" y="0"/>
            <a:chExt cx="216889" cy="3479800"/>
          </a:xfrm>
        </p:grpSpPr>
        <p:sp>
          <p:nvSpPr>
            <p:cNvPr id="7" name="Freeform 3">
              <a:extLst>
                <a:ext uri="{FF2B5EF4-FFF2-40B4-BE49-F238E27FC236}">
                  <a16:creationId xmlns:a16="http://schemas.microsoft.com/office/drawing/2014/main" id="{B9F3FBF5-2CC0-8328-B1D7-BFD3AB824284}"/>
                </a:ext>
              </a:extLst>
            </p:cNvPr>
            <p:cNvSpPr/>
            <p:nvPr/>
          </p:nvSpPr>
          <p:spPr>
            <a:xfrm>
              <a:off x="0" y="0"/>
              <a:ext cx="216889" cy="3479800"/>
            </a:xfrm>
            <a:custGeom>
              <a:avLst/>
              <a:gdLst/>
              <a:ahLst/>
              <a:cxnLst/>
              <a:rect l="l" t="t" r="r" b="b"/>
              <a:pathLst>
                <a:path w="216889" h="3479800">
                  <a:moveTo>
                    <a:pt x="0" y="0"/>
                  </a:moveTo>
                  <a:lnTo>
                    <a:pt x="216889" y="0"/>
                  </a:lnTo>
                  <a:lnTo>
                    <a:pt x="216889" y="3479800"/>
                  </a:lnTo>
                  <a:lnTo>
                    <a:pt x="0" y="3479800"/>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grpSp>
      <p:sp>
        <p:nvSpPr>
          <p:cNvPr id="8" name="Freeform 4">
            <a:extLst>
              <a:ext uri="{FF2B5EF4-FFF2-40B4-BE49-F238E27FC236}">
                <a16:creationId xmlns:a16="http://schemas.microsoft.com/office/drawing/2014/main" id="{151565D9-5FB2-829F-DC53-785A72C1730E}"/>
              </a:ext>
            </a:extLst>
          </p:cNvPr>
          <p:cNvSpPr/>
          <p:nvPr userDrawn="1"/>
        </p:nvSpPr>
        <p:spPr>
          <a:xfrm>
            <a:off x="1028700" y="9039195"/>
            <a:ext cx="4507301" cy="709981"/>
          </a:xfrm>
          <a:custGeom>
            <a:avLst/>
            <a:gdLst/>
            <a:ahLst/>
            <a:cxnLst/>
            <a:rect l="l" t="t" r="r" b="b"/>
            <a:pathLst>
              <a:path w="4507301" h="709981">
                <a:moveTo>
                  <a:pt x="0" y="0"/>
                </a:moveTo>
                <a:lnTo>
                  <a:pt x="4507301" y="0"/>
                </a:lnTo>
                <a:lnTo>
                  <a:pt x="4507301" y="709980"/>
                </a:lnTo>
                <a:lnTo>
                  <a:pt x="0" y="709980"/>
                </a:lnTo>
                <a:lnTo>
                  <a:pt x="0" y="0"/>
                </a:lnTo>
                <a:close/>
              </a:path>
            </a:pathLst>
          </a:custGeom>
          <a:blipFill>
            <a:blip r:embed="rId2"/>
            <a:stretch>
              <a:fillRect l="-5" r="-5"/>
            </a:stretch>
          </a:blipFill>
        </p:spPr>
        <p:txBody>
          <a:bodyPr/>
          <a:lstStyle/>
          <a:p>
            <a:endParaRPr lang="en-US"/>
          </a:p>
        </p:txBody>
      </p:sp>
      <p:sp>
        <p:nvSpPr>
          <p:cNvPr id="9" name="Freeform 5">
            <a:extLst>
              <a:ext uri="{FF2B5EF4-FFF2-40B4-BE49-F238E27FC236}">
                <a16:creationId xmlns:a16="http://schemas.microsoft.com/office/drawing/2014/main" id="{D77A5C40-58C5-808B-0E58-28C677E6301E}"/>
              </a:ext>
            </a:extLst>
          </p:cNvPr>
          <p:cNvSpPr/>
          <p:nvPr userDrawn="1"/>
        </p:nvSpPr>
        <p:spPr>
          <a:xfrm>
            <a:off x="15330803" y="3255379"/>
            <a:ext cx="1928497" cy="1721637"/>
          </a:xfrm>
          <a:custGeom>
            <a:avLst/>
            <a:gdLst/>
            <a:ahLst/>
            <a:cxnLst/>
            <a:rect l="l" t="t" r="r" b="b"/>
            <a:pathLst>
              <a:path w="1928497" h="1721637">
                <a:moveTo>
                  <a:pt x="0" y="0"/>
                </a:moveTo>
                <a:lnTo>
                  <a:pt x="1928497" y="0"/>
                </a:lnTo>
                <a:lnTo>
                  <a:pt x="1928497" y="1721638"/>
                </a:lnTo>
                <a:lnTo>
                  <a:pt x="0" y="1721638"/>
                </a:lnTo>
                <a:lnTo>
                  <a:pt x="0" y="0"/>
                </a:lnTo>
                <a:close/>
              </a:path>
            </a:pathLst>
          </a:custGeom>
          <a:blipFill>
            <a:blip r:embed="rId3"/>
            <a:stretch>
              <a:fillRect/>
            </a:stretch>
          </a:blipFill>
        </p:spPr>
        <p:txBody>
          <a:bodyPr/>
          <a:lstStyle/>
          <a:p>
            <a:endParaRPr lang="en-US"/>
          </a:p>
        </p:txBody>
      </p:sp>
      <p:sp>
        <p:nvSpPr>
          <p:cNvPr id="10" name="Freeform 6">
            <a:extLst>
              <a:ext uri="{FF2B5EF4-FFF2-40B4-BE49-F238E27FC236}">
                <a16:creationId xmlns:a16="http://schemas.microsoft.com/office/drawing/2014/main" id="{51AD8899-F43D-AD73-8A1A-DC7D2AF04EBA}"/>
              </a:ext>
            </a:extLst>
          </p:cNvPr>
          <p:cNvSpPr/>
          <p:nvPr userDrawn="1"/>
        </p:nvSpPr>
        <p:spPr>
          <a:xfrm>
            <a:off x="15330803" y="1242993"/>
            <a:ext cx="1928497" cy="1721637"/>
          </a:xfrm>
          <a:custGeom>
            <a:avLst/>
            <a:gdLst/>
            <a:ahLst/>
            <a:cxnLst/>
            <a:rect l="l" t="t" r="r" b="b"/>
            <a:pathLst>
              <a:path w="1928497" h="1721637">
                <a:moveTo>
                  <a:pt x="0" y="0"/>
                </a:moveTo>
                <a:lnTo>
                  <a:pt x="1928497" y="0"/>
                </a:lnTo>
                <a:lnTo>
                  <a:pt x="1928497" y="1721637"/>
                </a:lnTo>
                <a:lnTo>
                  <a:pt x="0" y="1721637"/>
                </a:lnTo>
                <a:lnTo>
                  <a:pt x="0" y="0"/>
                </a:lnTo>
                <a:close/>
              </a:path>
            </a:pathLst>
          </a:custGeom>
          <a:blipFill>
            <a:blip r:embed="rId4"/>
            <a:stretch>
              <a:fillRect/>
            </a:stretch>
          </a:blipFill>
        </p:spPr>
        <p:txBody>
          <a:bodyPr/>
          <a:lstStyle/>
          <a:p>
            <a:endParaRPr lang="en-US"/>
          </a:p>
        </p:txBody>
      </p:sp>
      <p:sp>
        <p:nvSpPr>
          <p:cNvPr id="11" name="Freeform 7">
            <a:extLst>
              <a:ext uri="{FF2B5EF4-FFF2-40B4-BE49-F238E27FC236}">
                <a16:creationId xmlns:a16="http://schemas.microsoft.com/office/drawing/2014/main" id="{02F6CAB5-7C0B-C112-F8B4-30E4DF9B167C}"/>
              </a:ext>
            </a:extLst>
          </p:cNvPr>
          <p:cNvSpPr/>
          <p:nvPr userDrawn="1"/>
        </p:nvSpPr>
        <p:spPr>
          <a:xfrm>
            <a:off x="8722371" y="3255379"/>
            <a:ext cx="1928497" cy="1721637"/>
          </a:xfrm>
          <a:custGeom>
            <a:avLst/>
            <a:gdLst/>
            <a:ahLst/>
            <a:cxnLst/>
            <a:rect l="l" t="t" r="r" b="b"/>
            <a:pathLst>
              <a:path w="1928497" h="1721637">
                <a:moveTo>
                  <a:pt x="0" y="0"/>
                </a:moveTo>
                <a:lnTo>
                  <a:pt x="1928497" y="0"/>
                </a:lnTo>
                <a:lnTo>
                  <a:pt x="1928497" y="1721638"/>
                </a:lnTo>
                <a:lnTo>
                  <a:pt x="0" y="1721638"/>
                </a:lnTo>
                <a:lnTo>
                  <a:pt x="0" y="0"/>
                </a:lnTo>
                <a:close/>
              </a:path>
            </a:pathLst>
          </a:custGeom>
          <a:blipFill>
            <a:blip r:embed="rId5"/>
            <a:stretch>
              <a:fillRect/>
            </a:stretch>
          </a:blipFill>
        </p:spPr>
        <p:txBody>
          <a:bodyPr/>
          <a:lstStyle/>
          <a:p>
            <a:endParaRPr lang="en-US"/>
          </a:p>
        </p:txBody>
      </p:sp>
      <p:sp>
        <p:nvSpPr>
          <p:cNvPr id="12" name="Freeform 8">
            <a:extLst>
              <a:ext uri="{FF2B5EF4-FFF2-40B4-BE49-F238E27FC236}">
                <a16:creationId xmlns:a16="http://schemas.microsoft.com/office/drawing/2014/main" id="{EBA19F5D-0796-938F-48A3-162081F164A0}"/>
              </a:ext>
            </a:extLst>
          </p:cNvPr>
          <p:cNvSpPr>
            <a:spLocks/>
          </p:cNvSpPr>
          <p:nvPr userDrawn="1"/>
        </p:nvSpPr>
        <p:spPr>
          <a:xfrm>
            <a:off x="8722371" y="1242993"/>
            <a:ext cx="1928497" cy="1721637"/>
          </a:xfrm>
          <a:custGeom>
            <a:avLst/>
            <a:gdLst/>
            <a:ahLst/>
            <a:cxnLst/>
            <a:rect l="l" t="t" r="r" b="b"/>
            <a:pathLst>
              <a:path w="1928497" h="1721637">
                <a:moveTo>
                  <a:pt x="0" y="0"/>
                </a:moveTo>
                <a:lnTo>
                  <a:pt x="1928497" y="0"/>
                </a:lnTo>
                <a:lnTo>
                  <a:pt x="1928497" y="1721637"/>
                </a:lnTo>
                <a:lnTo>
                  <a:pt x="0" y="1721637"/>
                </a:lnTo>
                <a:lnTo>
                  <a:pt x="0" y="0"/>
                </a:lnTo>
                <a:close/>
              </a:path>
            </a:pathLst>
          </a:custGeom>
          <a:blipFill>
            <a:blip r:embed="rId6"/>
            <a:stretch>
              <a:fillRect/>
            </a:stretch>
          </a:blipFill>
        </p:spPr>
        <p:txBody>
          <a:bodyPr/>
          <a:lstStyle/>
          <a:p>
            <a:endParaRPr lang="en-US"/>
          </a:p>
        </p:txBody>
      </p:sp>
      <p:sp>
        <p:nvSpPr>
          <p:cNvPr id="13" name="Freeform 9">
            <a:extLst>
              <a:ext uri="{FF2B5EF4-FFF2-40B4-BE49-F238E27FC236}">
                <a16:creationId xmlns:a16="http://schemas.microsoft.com/office/drawing/2014/main" id="{BAD4CA6C-5BEC-72F6-F241-A6AA0AF0BF5B}"/>
              </a:ext>
            </a:extLst>
          </p:cNvPr>
          <p:cNvSpPr/>
          <p:nvPr userDrawn="1"/>
        </p:nvSpPr>
        <p:spPr>
          <a:xfrm>
            <a:off x="9960933" y="7284678"/>
            <a:ext cx="1928497" cy="1721637"/>
          </a:xfrm>
          <a:custGeom>
            <a:avLst/>
            <a:gdLst/>
            <a:ahLst/>
            <a:cxnLst/>
            <a:rect l="l" t="t" r="r" b="b"/>
            <a:pathLst>
              <a:path w="1928497" h="1721637">
                <a:moveTo>
                  <a:pt x="0" y="0"/>
                </a:moveTo>
                <a:lnTo>
                  <a:pt x="1928497" y="0"/>
                </a:lnTo>
                <a:lnTo>
                  <a:pt x="1928497" y="1721638"/>
                </a:lnTo>
                <a:lnTo>
                  <a:pt x="0" y="1721638"/>
                </a:lnTo>
                <a:lnTo>
                  <a:pt x="0" y="0"/>
                </a:lnTo>
                <a:close/>
              </a:path>
            </a:pathLst>
          </a:custGeom>
          <a:blipFill>
            <a:blip r:embed="rId7"/>
            <a:stretch>
              <a:fillRect/>
            </a:stretch>
          </a:blipFill>
        </p:spPr>
        <p:txBody>
          <a:bodyPr/>
          <a:lstStyle/>
          <a:p>
            <a:endParaRPr lang="en-US"/>
          </a:p>
        </p:txBody>
      </p:sp>
      <p:sp>
        <p:nvSpPr>
          <p:cNvPr id="14" name="Freeform 10">
            <a:extLst>
              <a:ext uri="{FF2B5EF4-FFF2-40B4-BE49-F238E27FC236}">
                <a16:creationId xmlns:a16="http://schemas.microsoft.com/office/drawing/2014/main" id="{4491030C-FA04-D8ED-E144-39663B8DB2E1}"/>
              </a:ext>
            </a:extLst>
          </p:cNvPr>
          <p:cNvSpPr/>
          <p:nvPr userDrawn="1"/>
        </p:nvSpPr>
        <p:spPr>
          <a:xfrm>
            <a:off x="13127992" y="1242993"/>
            <a:ext cx="1928497" cy="1721637"/>
          </a:xfrm>
          <a:custGeom>
            <a:avLst/>
            <a:gdLst/>
            <a:ahLst/>
            <a:cxnLst/>
            <a:rect l="l" t="t" r="r" b="b"/>
            <a:pathLst>
              <a:path w="1928497" h="1721637">
                <a:moveTo>
                  <a:pt x="0" y="0"/>
                </a:moveTo>
                <a:lnTo>
                  <a:pt x="1928497" y="0"/>
                </a:lnTo>
                <a:lnTo>
                  <a:pt x="1928497" y="1721637"/>
                </a:lnTo>
                <a:lnTo>
                  <a:pt x="0" y="1721637"/>
                </a:lnTo>
                <a:lnTo>
                  <a:pt x="0" y="0"/>
                </a:lnTo>
                <a:close/>
              </a:path>
            </a:pathLst>
          </a:custGeom>
          <a:blipFill>
            <a:blip r:embed="rId8"/>
            <a:stretch>
              <a:fillRect/>
            </a:stretch>
          </a:blipFill>
        </p:spPr>
        <p:txBody>
          <a:bodyPr/>
          <a:lstStyle/>
          <a:p>
            <a:endParaRPr lang="en-US"/>
          </a:p>
        </p:txBody>
      </p:sp>
      <p:sp>
        <p:nvSpPr>
          <p:cNvPr id="15" name="Freeform 11">
            <a:extLst>
              <a:ext uri="{FF2B5EF4-FFF2-40B4-BE49-F238E27FC236}">
                <a16:creationId xmlns:a16="http://schemas.microsoft.com/office/drawing/2014/main" id="{70B64DA4-0BD0-5C3C-D64F-C57B799D648D}"/>
              </a:ext>
            </a:extLst>
          </p:cNvPr>
          <p:cNvSpPr/>
          <p:nvPr userDrawn="1"/>
        </p:nvSpPr>
        <p:spPr>
          <a:xfrm>
            <a:off x="12163744" y="7284678"/>
            <a:ext cx="1928497" cy="1721637"/>
          </a:xfrm>
          <a:custGeom>
            <a:avLst/>
            <a:gdLst/>
            <a:ahLst/>
            <a:cxnLst/>
            <a:rect l="l" t="t" r="r" b="b"/>
            <a:pathLst>
              <a:path w="1928497" h="1721637">
                <a:moveTo>
                  <a:pt x="0" y="0"/>
                </a:moveTo>
                <a:lnTo>
                  <a:pt x="1928497" y="0"/>
                </a:lnTo>
                <a:lnTo>
                  <a:pt x="1928497" y="1721638"/>
                </a:lnTo>
                <a:lnTo>
                  <a:pt x="0" y="1721638"/>
                </a:lnTo>
                <a:lnTo>
                  <a:pt x="0" y="0"/>
                </a:lnTo>
                <a:close/>
              </a:path>
            </a:pathLst>
          </a:custGeom>
          <a:blipFill>
            <a:blip r:embed="rId9"/>
            <a:stretch>
              <a:fillRect/>
            </a:stretch>
          </a:blipFill>
        </p:spPr>
        <p:txBody>
          <a:bodyPr/>
          <a:lstStyle/>
          <a:p>
            <a:endParaRPr lang="en-US"/>
          </a:p>
        </p:txBody>
      </p:sp>
      <p:sp>
        <p:nvSpPr>
          <p:cNvPr id="16" name="Freeform 12">
            <a:extLst>
              <a:ext uri="{FF2B5EF4-FFF2-40B4-BE49-F238E27FC236}">
                <a16:creationId xmlns:a16="http://schemas.microsoft.com/office/drawing/2014/main" id="{A22A0F17-37A5-BAF4-2E95-967167DBA607}"/>
              </a:ext>
            </a:extLst>
          </p:cNvPr>
          <p:cNvSpPr/>
          <p:nvPr userDrawn="1"/>
        </p:nvSpPr>
        <p:spPr>
          <a:xfrm>
            <a:off x="10925181" y="1242993"/>
            <a:ext cx="1928497" cy="1721637"/>
          </a:xfrm>
          <a:custGeom>
            <a:avLst/>
            <a:gdLst/>
            <a:ahLst/>
            <a:cxnLst/>
            <a:rect l="l" t="t" r="r" b="b"/>
            <a:pathLst>
              <a:path w="1928497" h="1721637">
                <a:moveTo>
                  <a:pt x="0" y="0"/>
                </a:moveTo>
                <a:lnTo>
                  <a:pt x="1928498" y="0"/>
                </a:lnTo>
                <a:lnTo>
                  <a:pt x="1928498" y="1721637"/>
                </a:lnTo>
                <a:lnTo>
                  <a:pt x="0" y="1721637"/>
                </a:lnTo>
                <a:lnTo>
                  <a:pt x="0" y="0"/>
                </a:lnTo>
                <a:close/>
              </a:path>
            </a:pathLst>
          </a:custGeom>
          <a:blipFill>
            <a:blip r:embed="rId10"/>
            <a:stretch>
              <a:fillRect/>
            </a:stretch>
          </a:blipFill>
        </p:spPr>
        <p:txBody>
          <a:bodyPr/>
          <a:lstStyle/>
          <a:p>
            <a:endParaRPr lang="en-US"/>
          </a:p>
        </p:txBody>
      </p:sp>
      <p:sp>
        <p:nvSpPr>
          <p:cNvPr id="17" name="Freeform 13">
            <a:extLst>
              <a:ext uri="{FF2B5EF4-FFF2-40B4-BE49-F238E27FC236}">
                <a16:creationId xmlns:a16="http://schemas.microsoft.com/office/drawing/2014/main" id="{43B7A7A6-9688-F072-B820-818D5E1D195A}"/>
              </a:ext>
            </a:extLst>
          </p:cNvPr>
          <p:cNvSpPr/>
          <p:nvPr userDrawn="1"/>
        </p:nvSpPr>
        <p:spPr>
          <a:xfrm>
            <a:off x="8722371" y="5267766"/>
            <a:ext cx="1928497" cy="1721637"/>
          </a:xfrm>
          <a:custGeom>
            <a:avLst/>
            <a:gdLst/>
            <a:ahLst/>
            <a:cxnLst/>
            <a:rect l="l" t="t" r="r" b="b"/>
            <a:pathLst>
              <a:path w="1928497" h="1721637">
                <a:moveTo>
                  <a:pt x="0" y="0"/>
                </a:moveTo>
                <a:lnTo>
                  <a:pt x="1928497" y="0"/>
                </a:lnTo>
                <a:lnTo>
                  <a:pt x="1928497" y="1721637"/>
                </a:lnTo>
                <a:lnTo>
                  <a:pt x="0" y="1721637"/>
                </a:lnTo>
                <a:lnTo>
                  <a:pt x="0" y="0"/>
                </a:lnTo>
                <a:close/>
              </a:path>
            </a:pathLst>
          </a:custGeom>
          <a:blipFill>
            <a:blip r:embed="rId11"/>
            <a:stretch>
              <a:fillRect/>
            </a:stretch>
          </a:blipFill>
        </p:spPr>
        <p:txBody>
          <a:bodyPr/>
          <a:lstStyle/>
          <a:p>
            <a:endParaRPr lang="en-US"/>
          </a:p>
        </p:txBody>
      </p:sp>
      <p:sp>
        <p:nvSpPr>
          <p:cNvPr id="18" name="Freeform 14">
            <a:extLst>
              <a:ext uri="{FF2B5EF4-FFF2-40B4-BE49-F238E27FC236}">
                <a16:creationId xmlns:a16="http://schemas.microsoft.com/office/drawing/2014/main" id="{AE7C48A8-A1FD-E8BB-9FF5-86201D1E3A63}"/>
              </a:ext>
            </a:extLst>
          </p:cNvPr>
          <p:cNvSpPr/>
          <p:nvPr userDrawn="1"/>
        </p:nvSpPr>
        <p:spPr>
          <a:xfrm>
            <a:off x="13127992" y="5267766"/>
            <a:ext cx="1928497" cy="1721637"/>
          </a:xfrm>
          <a:custGeom>
            <a:avLst/>
            <a:gdLst/>
            <a:ahLst/>
            <a:cxnLst/>
            <a:rect l="l" t="t" r="r" b="b"/>
            <a:pathLst>
              <a:path w="1928497" h="1721637">
                <a:moveTo>
                  <a:pt x="0" y="0"/>
                </a:moveTo>
                <a:lnTo>
                  <a:pt x="1928497" y="0"/>
                </a:lnTo>
                <a:lnTo>
                  <a:pt x="1928497" y="1721637"/>
                </a:lnTo>
                <a:lnTo>
                  <a:pt x="0" y="1721637"/>
                </a:lnTo>
                <a:lnTo>
                  <a:pt x="0" y="0"/>
                </a:lnTo>
                <a:close/>
              </a:path>
            </a:pathLst>
          </a:custGeom>
          <a:blipFill>
            <a:blip r:embed="rId12"/>
            <a:stretch>
              <a:fillRect/>
            </a:stretch>
          </a:blipFill>
        </p:spPr>
        <p:txBody>
          <a:bodyPr/>
          <a:lstStyle/>
          <a:p>
            <a:endParaRPr lang="en-US"/>
          </a:p>
        </p:txBody>
      </p:sp>
      <p:sp>
        <p:nvSpPr>
          <p:cNvPr id="19" name="Freeform 15">
            <a:extLst>
              <a:ext uri="{FF2B5EF4-FFF2-40B4-BE49-F238E27FC236}">
                <a16:creationId xmlns:a16="http://schemas.microsoft.com/office/drawing/2014/main" id="{49ABE965-BDC3-267C-3691-36D68B86F6BD}"/>
              </a:ext>
            </a:extLst>
          </p:cNvPr>
          <p:cNvSpPr/>
          <p:nvPr userDrawn="1"/>
        </p:nvSpPr>
        <p:spPr>
          <a:xfrm>
            <a:off x="10925181" y="5267766"/>
            <a:ext cx="1928497" cy="1721637"/>
          </a:xfrm>
          <a:custGeom>
            <a:avLst/>
            <a:gdLst/>
            <a:ahLst/>
            <a:cxnLst/>
            <a:rect l="l" t="t" r="r" b="b"/>
            <a:pathLst>
              <a:path w="1928497" h="1721637">
                <a:moveTo>
                  <a:pt x="0" y="0"/>
                </a:moveTo>
                <a:lnTo>
                  <a:pt x="1928498" y="0"/>
                </a:lnTo>
                <a:lnTo>
                  <a:pt x="1928498" y="1721637"/>
                </a:lnTo>
                <a:lnTo>
                  <a:pt x="0" y="1721637"/>
                </a:lnTo>
                <a:lnTo>
                  <a:pt x="0" y="0"/>
                </a:lnTo>
                <a:close/>
              </a:path>
            </a:pathLst>
          </a:custGeom>
          <a:blipFill>
            <a:blip r:embed="rId13"/>
            <a:stretch>
              <a:fillRect/>
            </a:stretch>
          </a:blipFill>
        </p:spPr>
        <p:txBody>
          <a:bodyPr/>
          <a:lstStyle/>
          <a:p>
            <a:endParaRPr lang="en-US"/>
          </a:p>
        </p:txBody>
      </p:sp>
      <p:sp>
        <p:nvSpPr>
          <p:cNvPr id="20" name="Freeform 16">
            <a:extLst>
              <a:ext uri="{FF2B5EF4-FFF2-40B4-BE49-F238E27FC236}">
                <a16:creationId xmlns:a16="http://schemas.microsoft.com/office/drawing/2014/main" id="{CF65CC32-4614-00AD-BA24-FFBE70103A8A}"/>
              </a:ext>
            </a:extLst>
          </p:cNvPr>
          <p:cNvSpPr/>
          <p:nvPr userDrawn="1"/>
        </p:nvSpPr>
        <p:spPr>
          <a:xfrm>
            <a:off x="14366554" y="7284678"/>
            <a:ext cx="1928497" cy="1721637"/>
          </a:xfrm>
          <a:custGeom>
            <a:avLst/>
            <a:gdLst/>
            <a:ahLst/>
            <a:cxnLst/>
            <a:rect l="l" t="t" r="r" b="b"/>
            <a:pathLst>
              <a:path w="1928497" h="1721637">
                <a:moveTo>
                  <a:pt x="0" y="0"/>
                </a:moveTo>
                <a:lnTo>
                  <a:pt x="1928497" y="0"/>
                </a:lnTo>
                <a:lnTo>
                  <a:pt x="1928497" y="1721638"/>
                </a:lnTo>
                <a:lnTo>
                  <a:pt x="0" y="1721638"/>
                </a:lnTo>
                <a:lnTo>
                  <a:pt x="0" y="0"/>
                </a:lnTo>
                <a:close/>
              </a:path>
            </a:pathLst>
          </a:custGeom>
          <a:blipFill>
            <a:blip r:embed="rId14"/>
            <a:stretch>
              <a:fillRect/>
            </a:stretch>
          </a:blipFill>
        </p:spPr>
        <p:txBody>
          <a:bodyPr/>
          <a:lstStyle/>
          <a:p>
            <a:endParaRPr lang="en-US"/>
          </a:p>
        </p:txBody>
      </p:sp>
      <p:sp>
        <p:nvSpPr>
          <p:cNvPr id="21" name="Freeform 17">
            <a:extLst>
              <a:ext uri="{FF2B5EF4-FFF2-40B4-BE49-F238E27FC236}">
                <a16:creationId xmlns:a16="http://schemas.microsoft.com/office/drawing/2014/main" id="{A6850A12-A179-5597-ACC8-32B87C14B61A}"/>
              </a:ext>
            </a:extLst>
          </p:cNvPr>
          <p:cNvSpPr/>
          <p:nvPr userDrawn="1"/>
        </p:nvSpPr>
        <p:spPr>
          <a:xfrm>
            <a:off x="15330803" y="5267766"/>
            <a:ext cx="1928497" cy="1721637"/>
          </a:xfrm>
          <a:custGeom>
            <a:avLst/>
            <a:gdLst/>
            <a:ahLst/>
            <a:cxnLst/>
            <a:rect l="l" t="t" r="r" b="b"/>
            <a:pathLst>
              <a:path w="1928497" h="1721637">
                <a:moveTo>
                  <a:pt x="0" y="0"/>
                </a:moveTo>
                <a:lnTo>
                  <a:pt x="1928497" y="0"/>
                </a:lnTo>
                <a:lnTo>
                  <a:pt x="1928497" y="1721637"/>
                </a:lnTo>
                <a:lnTo>
                  <a:pt x="0" y="1721637"/>
                </a:lnTo>
                <a:lnTo>
                  <a:pt x="0" y="0"/>
                </a:lnTo>
                <a:close/>
              </a:path>
            </a:pathLst>
          </a:custGeom>
          <a:blipFill>
            <a:blip r:embed="rId15"/>
            <a:stretch>
              <a:fillRect/>
            </a:stretch>
          </a:blipFill>
        </p:spPr>
        <p:txBody>
          <a:bodyPr/>
          <a:lstStyle/>
          <a:p>
            <a:endParaRPr lang="en-US"/>
          </a:p>
        </p:txBody>
      </p:sp>
      <p:sp>
        <p:nvSpPr>
          <p:cNvPr id="22" name="Freeform 18">
            <a:extLst>
              <a:ext uri="{FF2B5EF4-FFF2-40B4-BE49-F238E27FC236}">
                <a16:creationId xmlns:a16="http://schemas.microsoft.com/office/drawing/2014/main" id="{6C291CB9-1453-F930-F4ED-4FD2CEC2F493}"/>
              </a:ext>
            </a:extLst>
          </p:cNvPr>
          <p:cNvSpPr/>
          <p:nvPr userDrawn="1"/>
        </p:nvSpPr>
        <p:spPr>
          <a:xfrm>
            <a:off x="10925181" y="3255379"/>
            <a:ext cx="1928497" cy="1721637"/>
          </a:xfrm>
          <a:custGeom>
            <a:avLst/>
            <a:gdLst/>
            <a:ahLst/>
            <a:cxnLst/>
            <a:rect l="l" t="t" r="r" b="b"/>
            <a:pathLst>
              <a:path w="1928497" h="1721637">
                <a:moveTo>
                  <a:pt x="0" y="0"/>
                </a:moveTo>
                <a:lnTo>
                  <a:pt x="1928498" y="0"/>
                </a:lnTo>
                <a:lnTo>
                  <a:pt x="1928498" y="1721638"/>
                </a:lnTo>
                <a:lnTo>
                  <a:pt x="0" y="1721638"/>
                </a:lnTo>
                <a:lnTo>
                  <a:pt x="0" y="0"/>
                </a:lnTo>
                <a:close/>
              </a:path>
            </a:pathLst>
          </a:custGeom>
          <a:blipFill>
            <a:blip r:embed="rId16"/>
            <a:stretch>
              <a:fillRect/>
            </a:stretch>
          </a:blipFill>
        </p:spPr>
        <p:txBody>
          <a:bodyPr/>
          <a:lstStyle/>
          <a:p>
            <a:endParaRPr lang="en-US"/>
          </a:p>
        </p:txBody>
      </p:sp>
      <p:sp>
        <p:nvSpPr>
          <p:cNvPr id="23" name="Freeform 19">
            <a:extLst>
              <a:ext uri="{FF2B5EF4-FFF2-40B4-BE49-F238E27FC236}">
                <a16:creationId xmlns:a16="http://schemas.microsoft.com/office/drawing/2014/main" id="{ED1AE419-C783-7CDB-72C5-A7B1BB7EAD55}"/>
              </a:ext>
            </a:extLst>
          </p:cNvPr>
          <p:cNvSpPr/>
          <p:nvPr userDrawn="1"/>
        </p:nvSpPr>
        <p:spPr>
          <a:xfrm>
            <a:off x="13127992" y="3255379"/>
            <a:ext cx="1928497" cy="1721637"/>
          </a:xfrm>
          <a:custGeom>
            <a:avLst/>
            <a:gdLst/>
            <a:ahLst/>
            <a:cxnLst/>
            <a:rect l="l" t="t" r="r" b="b"/>
            <a:pathLst>
              <a:path w="1928497" h="1721637">
                <a:moveTo>
                  <a:pt x="0" y="0"/>
                </a:moveTo>
                <a:lnTo>
                  <a:pt x="1928497" y="0"/>
                </a:lnTo>
                <a:lnTo>
                  <a:pt x="1928497" y="1721638"/>
                </a:lnTo>
                <a:lnTo>
                  <a:pt x="0" y="1721638"/>
                </a:lnTo>
                <a:lnTo>
                  <a:pt x="0" y="0"/>
                </a:lnTo>
                <a:close/>
              </a:path>
            </a:pathLst>
          </a:custGeom>
          <a:blipFill>
            <a:blip r:embed="rId17"/>
            <a:stretch>
              <a:fillRect/>
            </a:stretch>
          </a:blipFill>
        </p:spPr>
        <p:txBody>
          <a:bodyPr/>
          <a:lstStyle/>
          <a:p>
            <a:endParaRPr lang="en-US"/>
          </a:p>
        </p:txBody>
      </p:sp>
      <p:sp>
        <p:nvSpPr>
          <p:cNvPr id="29" name="Text Placeholder 27">
            <a:extLst>
              <a:ext uri="{FF2B5EF4-FFF2-40B4-BE49-F238E27FC236}">
                <a16:creationId xmlns:a16="http://schemas.microsoft.com/office/drawing/2014/main" id="{690A9AA0-5E9F-7EC5-7437-5FAF20EAEDAD}"/>
              </a:ext>
            </a:extLst>
          </p:cNvPr>
          <p:cNvSpPr>
            <a:spLocks noGrp="1"/>
          </p:cNvSpPr>
          <p:nvPr>
            <p:ph type="body" sz="quarter" idx="10" hasCustomPrompt="1"/>
          </p:nvPr>
        </p:nvSpPr>
        <p:spPr>
          <a:xfrm>
            <a:off x="1908807" y="3342169"/>
            <a:ext cx="6539250" cy="5474970"/>
          </a:xfrm>
        </p:spPr>
        <p:txBody>
          <a:bodyPr/>
          <a:lstStyle>
            <a:lvl1pPr>
              <a:spcAft>
                <a:spcPts val="0"/>
              </a:spcAft>
              <a:defRPr b="0"/>
            </a:lvl1pPr>
            <a:lvl2pPr>
              <a:lnSpc>
                <a:spcPct val="100000"/>
              </a:lnSpc>
              <a:spcAft>
                <a:spcPts val="0"/>
              </a:spcAft>
              <a:defRPr b="0"/>
            </a:lvl2pPr>
          </a:lstStyle>
          <a:p>
            <a:pPr algn="l">
              <a:lnSpc>
                <a:spcPts val="3120"/>
              </a:lnSpc>
            </a:pPr>
            <a:r>
              <a:rPr lang="en-US" sz="2400" spc="24" dirty="0">
                <a:solidFill>
                  <a:srgbClr val="00356B"/>
                </a:solidFill>
                <a:latin typeface="Barlow"/>
                <a:ea typeface="Barlow"/>
                <a:cs typeface="Barlow"/>
                <a:sym typeface="Barlow"/>
              </a:rPr>
              <a:t>These can be used paired with the wordmark or brand mark to accentuate the work of the brand. These can be used across web, digital, print, and merchandise.</a:t>
            </a:r>
          </a:p>
          <a:p>
            <a:pPr algn="l">
              <a:lnSpc>
                <a:spcPts val="3120"/>
              </a:lnSpc>
            </a:pPr>
            <a:endParaRPr lang="en-US" sz="2400" spc="24" dirty="0">
              <a:solidFill>
                <a:srgbClr val="00356B"/>
              </a:solidFill>
              <a:latin typeface="Barlow"/>
              <a:ea typeface="Barlow"/>
              <a:cs typeface="Barlow"/>
              <a:sym typeface="Barlow"/>
            </a:endParaRPr>
          </a:p>
          <a:p>
            <a:pPr marL="518162" lvl="1" indent="-259081" algn="l">
              <a:lnSpc>
                <a:spcPts val="3120"/>
              </a:lnSpc>
              <a:buFont typeface="Arial"/>
              <a:buChar char="•"/>
            </a:pPr>
            <a:r>
              <a:rPr lang="en-US" sz="2400" spc="24" dirty="0">
                <a:solidFill>
                  <a:srgbClr val="00356B"/>
                </a:solidFill>
                <a:latin typeface="Barlow"/>
                <a:ea typeface="Barlow"/>
                <a:cs typeface="Barlow"/>
                <a:sym typeface="Barlow"/>
              </a:rPr>
              <a:t>Nodes</a:t>
            </a:r>
          </a:p>
          <a:p>
            <a:pPr marL="518162" lvl="1" indent="-259081" algn="l">
              <a:lnSpc>
                <a:spcPts val="3120"/>
              </a:lnSpc>
              <a:buFont typeface="Arial"/>
              <a:buChar char="•"/>
            </a:pPr>
            <a:r>
              <a:rPr lang="en-US" sz="2400" spc="24" dirty="0">
                <a:solidFill>
                  <a:srgbClr val="00356B"/>
                </a:solidFill>
                <a:latin typeface="Barlow"/>
                <a:ea typeface="Barlow"/>
                <a:cs typeface="Barlow"/>
                <a:sym typeface="Barlow"/>
              </a:rPr>
              <a:t>Research</a:t>
            </a:r>
          </a:p>
          <a:p>
            <a:pPr marL="518162" lvl="1" indent="-259081" algn="l">
              <a:lnSpc>
                <a:spcPts val="3120"/>
              </a:lnSpc>
              <a:buFont typeface="Arial"/>
              <a:buChar char="•"/>
            </a:pPr>
            <a:r>
              <a:rPr lang="en-US" sz="2400" spc="24" dirty="0">
                <a:solidFill>
                  <a:srgbClr val="00356B"/>
                </a:solidFill>
                <a:latin typeface="Barlow"/>
                <a:ea typeface="Barlow"/>
                <a:cs typeface="Barlow"/>
                <a:sym typeface="Barlow"/>
              </a:rPr>
              <a:t>Artificial intelligence</a:t>
            </a:r>
          </a:p>
          <a:p>
            <a:pPr marL="518162" lvl="1" indent="-259081" algn="l">
              <a:lnSpc>
                <a:spcPts val="3120"/>
              </a:lnSpc>
              <a:buFont typeface="Arial"/>
              <a:buChar char="•"/>
            </a:pPr>
            <a:r>
              <a:rPr lang="en-US" sz="2400" spc="24" dirty="0">
                <a:solidFill>
                  <a:srgbClr val="00356B"/>
                </a:solidFill>
                <a:latin typeface="Barlow"/>
                <a:ea typeface="Barlow"/>
                <a:cs typeface="Barlow"/>
                <a:sym typeface="Barlow"/>
              </a:rPr>
              <a:t>Machine learning</a:t>
            </a:r>
          </a:p>
          <a:p>
            <a:pPr marL="518162" lvl="1" indent="-259081" algn="l">
              <a:lnSpc>
                <a:spcPts val="3120"/>
              </a:lnSpc>
              <a:buFont typeface="Arial"/>
              <a:buChar char="•"/>
            </a:pPr>
            <a:r>
              <a:rPr lang="en-US" sz="2400" spc="24" dirty="0">
                <a:solidFill>
                  <a:srgbClr val="00356B"/>
                </a:solidFill>
                <a:latin typeface="Barlow"/>
                <a:ea typeface="Barlow"/>
                <a:cs typeface="Barlow"/>
                <a:sym typeface="Barlow"/>
              </a:rPr>
              <a:t>Data</a:t>
            </a:r>
          </a:p>
          <a:p>
            <a:pPr marL="518162" lvl="1" indent="-259081" algn="l">
              <a:lnSpc>
                <a:spcPts val="3120"/>
              </a:lnSpc>
              <a:buFont typeface="Arial"/>
              <a:buChar char="•"/>
            </a:pPr>
            <a:r>
              <a:rPr lang="en-US" sz="2400" spc="24" dirty="0">
                <a:solidFill>
                  <a:srgbClr val="00356B"/>
                </a:solidFill>
                <a:latin typeface="Barlow"/>
                <a:ea typeface="Barlow"/>
                <a:cs typeface="Barlow"/>
                <a:sym typeface="Barlow"/>
              </a:rPr>
              <a:t>Collaboration</a:t>
            </a:r>
          </a:p>
          <a:p>
            <a:pPr marL="518162" lvl="1" indent="-259081" algn="l">
              <a:lnSpc>
                <a:spcPts val="3120"/>
              </a:lnSpc>
              <a:buFont typeface="Arial"/>
              <a:buChar char="•"/>
            </a:pPr>
            <a:r>
              <a:rPr lang="en-US" sz="2400" spc="24" dirty="0">
                <a:solidFill>
                  <a:srgbClr val="00356B"/>
                </a:solidFill>
                <a:latin typeface="Barlow"/>
                <a:ea typeface="Barlow"/>
                <a:cs typeface="Barlow"/>
                <a:sym typeface="Barlow"/>
              </a:rPr>
              <a:t>Input &amp; output</a:t>
            </a:r>
          </a:p>
          <a:p>
            <a:pPr marL="518162" lvl="1" indent="-259081" algn="l">
              <a:lnSpc>
                <a:spcPts val="3120"/>
              </a:lnSpc>
              <a:buFont typeface="Arial"/>
              <a:buChar char="•"/>
            </a:pPr>
            <a:r>
              <a:rPr lang="en-US" sz="2400" spc="24" dirty="0">
                <a:solidFill>
                  <a:srgbClr val="00356B"/>
                </a:solidFill>
                <a:latin typeface="Barlow"/>
                <a:ea typeface="Barlow"/>
                <a:cs typeface="Barlow"/>
                <a:sym typeface="Barlow"/>
              </a:rPr>
              <a:t>Human/machine interaction</a:t>
            </a:r>
          </a:p>
        </p:txBody>
      </p:sp>
      <p:sp>
        <p:nvSpPr>
          <p:cNvPr id="31" name="Text Placeholder 26">
            <a:extLst>
              <a:ext uri="{FF2B5EF4-FFF2-40B4-BE49-F238E27FC236}">
                <a16:creationId xmlns:a16="http://schemas.microsoft.com/office/drawing/2014/main" id="{1A7BD3AA-825B-180D-D954-1EE2D8CC6A33}"/>
              </a:ext>
            </a:extLst>
          </p:cNvPr>
          <p:cNvSpPr>
            <a:spLocks noGrp="1"/>
          </p:cNvSpPr>
          <p:nvPr>
            <p:ph type="body" sz="quarter" idx="18" hasCustomPrompt="1"/>
          </p:nvPr>
        </p:nvSpPr>
        <p:spPr>
          <a:xfrm>
            <a:off x="1866045" y="2005483"/>
            <a:ext cx="6582011" cy="1156817"/>
          </a:xfrm>
        </p:spPr>
        <p:txBody>
          <a:bodyPr>
            <a:noAutofit/>
          </a:bodyPr>
          <a:lstStyle>
            <a:lvl1pPr algn="l">
              <a:defRPr sz="6400">
                <a:latin typeface="YaleNew" panose="02000602050000020003" pitchFamily="2" charset="77"/>
              </a:defRPr>
            </a:lvl1pPr>
          </a:lstStyle>
          <a:p>
            <a:pPr lvl="0"/>
            <a:r>
              <a:rPr lang="en-US" dirty="0"/>
              <a:t>Icons</a:t>
            </a:r>
          </a:p>
        </p:txBody>
      </p:sp>
    </p:spTree>
    <p:extLst>
      <p:ext uri="{BB962C8B-B14F-4D97-AF65-F5344CB8AC3E}">
        <p14:creationId xmlns:p14="http://schemas.microsoft.com/office/powerpoint/2010/main" val="42769678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inal Slide">
    <p:spTree>
      <p:nvGrpSpPr>
        <p:cNvPr id="1" name=""/>
        <p:cNvGrpSpPr/>
        <p:nvPr/>
      </p:nvGrpSpPr>
      <p:grpSpPr>
        <a:xfrm>
          <a:off x="0" y="0"/>
          <a:ext cx="0" cy="0"/>
          <a:chOff x="0" y="0"/>
          <a:chExt cx="0" cy="0"/>
        </a:xfrm>
      </p:grpSpPr>
      <p:sp>
        <p:nvSpPr>
          <p:cNvPr id="6" name="Freeform 2">
            <a:extLst>
              <a:ext uri="{FF2B5EF4-FFF2-40B4-BE49-F238E27FC236}">
                <a16:creationId xmlns:a16="http://schemas.microsoft.com/office/drawing/2014/main" id="{226ECEFF-0115-6782-FE73-9C9E4E433577}"/>
              </a:ext>
            </a:extLst>
          </p:cNvPr>
          <p:cNvSpPr/>
          <p:nvPr userDrawn="1"/>
        </p:nvSpPr>
        <p:spPr>
          <a:xfrm>
            <a:off x="140061" y="0"/>
            <a:ext cx="18147939" cy="10367010"/>
          </a:xfrm>
          <a:custGeom>
            <a:avLst/>
            <a:gdLst/>
            <a:ahLst/>
            <a:cxnLst/>
            <a:rect l="l" t="t" r="r" b="b"/>
            <a:pathLst>
              <a:path w="18147939" h="10367010">
                <a:moveTo>
                  <a:pt x="0" y="0"/>
                </a:moveTo>
                <a:lnTo>
                  <a:pt x="18147939" y="0"/>
                </a:lnTo>
                <a:lnTo>
                  <a:pt x="18147939" y="10367010"/>
                </a:lnTo>
                <a:lnTo>
                  <a:pt x="0" y="10367010"/>
                </a:lnTo>
                <a:lnTo>
                  <a:pt x="0" y="0"/>
                </a:lnTo>
                <a:close/>
              </a:path>
            </a:pathLst>
          </a:custGeom>
          <a:blipFill>
            <a:blip r:embed="rId2"/>
            <a:stretch>
              <a:fillRect t="-8315" b="-8315"/>
            </a:stretch>
          </a:blipFill>
        </p:spPr>
        <p:txBody>
          <a:bodyPr/>
          <a:lstStyle/>
          <a:p>
            <a:endParaRPr lang="en-US"/>
          </a:p>
        </p:txBody>
      </p:sp>
      <p:grpSp>
        <p:nvGrpSpPr>
          <p:cNvPr id="7" name="Group 3">
            <a:extLst>
              <a:ext uri="{FF2B5EF4-FFF2-40B4-BE49-F238E27FC236}">
                <a16:creationId xmlns:a16="http://schemas.microsoft.com/office/drawing/2014/main" id="{87DC48A1-1499-B890-F1C5-7429ABE2C791}"/>
              </a:ext>
            </a:extLst>
          </p:cNvPr>
          <p:cNvGrpSpPr/>
          <p:nvPr userDrawn="1"/>
        </p:nvGrpSpPr>
        <p:grpSpPr>
          <a:xfrm>
            <a:off x="228807" y="-180826"/>
            <a:ext cx="18059193" cy="10467826"/>
            <a:chOff x="0" y="-47625"/>
            <a:chExt cx="4756331" cy="2756958"/>
          </a:xfrm>
        </p:grpSpPr>
        <p:sp>
          <p:nvSpPr>
            <p:cNvPr id="8" name="Freeform 4">
              <a:extLst>
                <a:ext uri="{FF2B5EF4-FFF2-40B4-BE49-F238E27FC236}">
                  <a16:creationId xmlns:a16="http://schemas.microsoft.com/office/drawing/2014/main" id="{7A849CEA-7F33-D714-A74F-7E0487855772}"/>
                </a:ext>
              </a:extLst>
            </p:cNvPr>
            <p:cNvSpPr/>
            <p:nvPr/>
          </p:nvSpPr>
          <p:spPr>
            <a:xfrm>
              <a:off x="0" y="0"/>
              <a:ext cx="4756331" cy="2709333"/>
            </a:xfrm>
            <a:custGeom>
              <a:avLst/>
              <a:gdLst/>
              <a:ahLst/>
              <a:cxnLst/>
              <a:rect l="l" t="t" r="r" b="b"/>
              <a:pathLst>
                <a:path w="4756331" h="2709333">
                  <a:moveTo>
                    <a:pt x="0" y="0"/>
                  </a:moveTo>
                  <a:lnTo>
                    <a:pt x="4756331" y="0"/>
                  </a:lnTo>
                  <a:lnTo>
                    <a:pt x="4756331" y="2709333"/>
                  </a:lnTo>
                  <a:lnTo>
                    <a:pt x="0" y="2709333"/>
                  </a:lnTo>
                  <a:close/>
                </a:path>
              </a:pathLst>
            </a:custGeom>
            <a:solidFill>
              <a:srgbClr val="00356B">
                <a:alpha val="66667"/>
              </a:srgbClr>
            </a:solidFill>
          </p:spPr>
          <p:txBody>
            <a:bodyPr/>
            <a:lstStyle/>
            <a:p>
              <a:endParaRPr lang="en-US"/>
            </a:p>
          </p:txBody>
        </p:sp>
        <p:sp>
          <p:nvSpPr>
            <p:cNvPr id="9" name="TextBox 5">
              <a:extLst>
                <a:ext uri="{FF2B5EF4-FFF2-40B4-BE49-F238E27FC236}">
                  <a16:creationId xmlns:a16="http://schemas.microsoft.com/office/drawing/2014/main" id="{853E1A39-7EFB-6938-D4C9-E12273BA0111}"/>
                </a:ext>
              </a:extLst>
            </p:cNvPr>
            <p:cNvSpPr txBox="1"/>
            <p:nvPr/>
          </p:nvSpPr>
          <p:spPr>
            <a:xfrm>
              <a:off x="0" y="-47625"/>
              <a:ext cx="4756331" cy="2756958"/>
            </a:xfrm>
            <a:prstGeom prst="rect">
              <a:avLst/>
            </a:prstGeom>
          </p:spPr>
          <p:txBody>
            <a:bodyPr lIns="50800" tIns="50800" rIns="50800" bIns="50800" rtlCol="0" anchor="ctr"/>
            <a:lstStyle/>
            <a:p>
              <a:pPr algn="ctr">
                <a:lnSpc>
                  <a:spcPts val="2659"/>
                </a:lnSpc>
              </a:pPr>
              <a:endParaRPr/>
            </a:p>
          </p:txBody>
        </p:sp>
      </p:grpSp>
      <p:sp>
        <p:nvSpPr>
          <p:cNvPr id="10" name="Freeform 6">
            <a:extLst>
              <a:ext uri="{FF2B5EF4-FFF2-40B4-BE49-F238E27FC236}">
                <a16:creationId xmlns:a16="http://schemas.microsoft.com/office/drawing/2014/main" id="{492C3BCF-DD0B-0B8B-18BD-D0A794553E7E}"/>
              </a:ext>
            </a:extLst>
          </p:cNvPr>
          <p:cNvSpPr/>
          <p:nvPr userDrawn="1"/>
        </p:nvSpPr>
        <p:spPr>
          <a:xfrm>
            <a:off x="1257712" y="9534123"/>
            <a:ext cx="4114389" cy="410377"/>
          </a:xfrm>
          <a:custGeom>
            <a:avLst/>
            <a:gdLst/>
            <a:ahLst/>
            <a:cxnLst/>
            <a:rect l="l" t="t" r="r" b="b"/>
            <a:pathLst>
              <a:path w="4114389" h="410377">
                <a:moveTo>
                  <a:pt x="0" y="0"/>
                </a:moveTo>
                <a:lnTo>
                  <a:pt x="4114390" y="0"/>
                </a:lnTo>
                <a:lnTo>
                  <a:pt x="4114390" y="410377"/>
                </a:lnTo>
                <a:lnTo>
                  <a:pt x="0" y="410377"/>
                </a:lnTo>
                <a:lnTo>
                  <a:pt x="0" y="0"/>
                </a:lnTo>
                <a:close/>
              </a:path>
            </a:pathLst>
          </a:custGeom>
          <a:blipFill>
            <a:blip r:embed="rId3"/>
            <a:stretch>
              <a:fillRect t="-215" b="-215"/>
            </a:stretch>
          </a:blipFill>
        </p:spPr>
        <p:txBody>
          <a:bodyPr/>
          <a:lstStyle/>
          <a:p>
            <a:endParaRPr lang="en-US"/>
          </a:p>
        </p:txBody>
      </p:sp>
      <p:grpSp>
        <p:nvGrpSpPr>
          <p:cNvPr id="11" name="Group 7">
            <a:extLst>
              <a:ext uri="{FF2B5EF4-FFF2-40B4-BE49-F238E27FC236}">
                <a16:creationId xmlns:a16="http://schemas.microsoft.com/office/drawing/2014/main" id="{F35458E1-EFB6-724B-469B-3F725719D859}"/>
              </a:ext>
            </a:extLst>
          </p:cNvPr>
          <p:cNvGrpSpPr/>
          <p:nvPr userDrawn="1"/>
        </p:nvGrpSpPr>
        <p:grpSpPr>
          <a:xfrm>
            <a:off x="0" y="0"/>
            <a:ext cx="240983" cy="10287000"/>
            <a:chOff x="0" y="0"/>
            <a:chExt cx="321310" cy="13716000"/>
          </a:xfrm>
        </p:grpSpPr>
        <p:sp>
          <p:nvSpPr>
            <p:cNvPr id="12" name="Freeform 8">
              <a:extLst>
                <a:ext uri="{FF2B5EF4-FFF2-40B4-BE49-F238E27FC236}">
                  <a16:creationId xmlns:a16="http://schemas.microsoft.com/office/drawing/2014/main" id="{1C704FF1-685A-C430-C11D-3CED5BF5E493}"/>
                </a:ext>
              </a:extLst>
            </p:cNvPr>
            <p:cNvSpPr/>
            <p:nvPr/>
          </p:nvSpPr>
          <p:spPr>
            <a:xfrm>
              <a:off x="0" y="0"/>
              <a:ext cx="321310" cy="13716000"/>
            </a:xfrm>
            <a:custGeom>
              <a:avLst/>
              <a:gdLst/>
              <a:ahLst/>
              <a:cxnLst/>
              <a:rect l="l" t="t" r="r" b="b"/>
              <a:pathLst>
                <a:path w="321310" h="13716000">
                  <a:moveTo>
                    <a:pt x="0" y="0"/>
                  </a:moveTo>
                  <a:lnTo>
                    <a:pt x="321310" y="0"/>
                  </a:lnTo>
                  <a:lnTo>
                    <a:pt x="321310" y="13716000"/>
                  </a:lnTo>
                  <a:lnTo>
                    <a:pt x="0" y="13716000"/>
                  </a:lnTo>
                  <a:close/>
                </a:path>
              </a:pathLst>
            </a:custGeom>
            <a:gradFill rotWithShape="1">
              <a:gsLst>
                <a:gs pos="0">
                  <a:srgbClr val="286DC0">
                    <a:alpha val="100000"/>
                  </a:srgbClr>
                </a:gs>
                <a:gs pos="100000">
                  <a:srgbClr val="63AAFF">
                    <a:alpha val="100000"/>
                  </a:srgbClr>
                </a:gs>
              </a:gsLst>
              <a:lin ang="5400000"/>
            </a:gradFill>
          </p:spPr>
          <p:txBody>
            <a:bodyPr/>
            <a:lstStyle/>
            <a:p>
              <a:endParaRPr lang="en-US"/>
            </a:p>
          </p:txBody>
        </p:sp>
      </p:grpSp>
      <p:sp>
        <p:nvSpPr>
          <p:cNvPr id="13" name="TextBox 9">
            <a:extLst>
              <a:ext uri="{FF2B5EF4-FFF2-40B4-BE49-F238E27FC236}">
                <a16:creationId xmlns:a16="http://schemas.microsoft.com/office/drawing/2014/main" id="{95661283-EDFE-C0A2-9382-306267062691}"/>
              </a:ext>
            </a:extLst>
          </p:cNvPr>
          <p:cNvSpPr txBox="1"/>
          <p:nvPr userDrawn="1"/>
        </p:nvSpPr>
        <p:spPr>
          <a:xfrm>
            <a:off x="1348740" y="3947161"/>
            <a:ext cx="15590520" cy="5364225"/>
          </a:xfrm>
          <a:prstGeom prst="rect">
            <a:avLst/>
          </a:prstGeom>
        </p:spPr>
        <p:txBody>
          <a:bodyPr lIns="0" tIns="0" rIns="0" bIns="0" rtlCol="0" anchor="t">
            <a:spAutoFit/>
          </a:bodyPr>
          <a:lstStyle/>
          <a:p>
            <a:pPr algn="l">
              <a:lnSpc>
                <a:spcPts val="3779"/>
              </a:lnSpc>
            </a:pPr>
            <a:r>
              <a:rPr lang="en-US" sz="3499" b="1" dirty="0" err="1">
                <a:solidFill>
                  <a:srgbClr val="FFFFFF"/>
                </a:solidFill>
                <a:latin typeface="YaleNew Bold"/>
                <a:ea typeface="YaleNew Bold"/>
                <a:cs typeface="YaleNew Bold"/>
                <a:sym typeface="YaleNew Bold"/>
              </a:rPr>
              <a:t>ysph.yale.edu</a:t>
            </a:r>
            <a:endParaRPr lang="en-US" sz="3499" b="1" dirty="0">
              <a:solidFill>
                <a:srgbClr val="FFFFFF"/>
              </a:solidFill>
              <a:latin typeface="YaleNew Bold"/>
              <a:ea typeface="YaleNew Bold"/>
              <a:cs typeface="YaleNew Bold"/>
              <a:sym typeface="YaleNew Bold"/>
            </a:endParaRPr>
          </a:p>
          <a:p>
            <a:pPr marL="0" marR="0" indent="0" algn="l" defTabSz="914400" rtl="0" eaLnBrk="1" fontAlgn="auto" latinLnBrk="0" hangingPunct="1">
              <a:lnSpc>
                <a:spcPts val="3779"/>
              </a:lnSpc>
              <a:spcBef>
                <a:spcPts val="0"/>
              </a:spcBef>
              <a:spcAft>
                <a:spcPts val="0"/>
              </a:spcAft>
              <a:buClrTx/>
              <a:buSzTx/>
              <a:buFontTx/>
              <a:buNone/>
              <a:tabLst/>
              <a:defRPr/>
            </a:pPr>
            <a:r>
              <a:rPr lang="en-US" sz="3499" b="1" dirty="0" err="1">
                <a:solidFill>
                  <a:srgbClr val="FFFFFF"/>
                </a:solidFill>
                <a:latin typeface="YaleNew Bold"/>
                <a:ea typeface="YaleNew Bold"/>
                <a:cs typeface="YaleNew Bold"/>
                <a:sym typeface="YaleNew Bold"/>
              </a:rPr>
              <a:t>sph.yale.edu</a:t>
            </a:r>
            <a:r>
              <a:rPr lang="en-US" sz="3499" b="1" dirty="0">
                <a:solidFill>
                  <a:srgbClr val="FFFFFF"/>
                </a:solidFill>
                <a:latin typeface="YaleNew Bold"/>
                <a:ea typeface="YaleNew Bold"/>
                <a:cs typeface="YaleNew Bold"/>
                <a:sym typeface="YaleNew Bold"/>
              </a:rPr>
              <a:t>/</a:t>
            </a:r>
            <a:r>
              <a:rPr lang="en-US" sz="3499" b="1" dirty="0" err="1">
                <a:solidFill>
                  <a:srgbClr val="FFFFFF"/>
                </a:solidFill>
                <a:latin typeface="YaleNew Bold"/>
                <a:ea typeface="YaleNew Bold"/>
                <a:cs typeface="YaleNew Bold"/>
                <a:sym typeface="YaleNew Bold"/>
              </a:rPr>
              <a:t>dsde</a:t>
            </a:r>
            <a:endParaRPr lang="en-US" sz="3499" b="1" dirty="0">
              <a:solidFill>
                <a:srgbClr val="FFFFFF"/>
              </a:solidFill>
              <a:latin typeface="YaleNew Bold"/>
              <a:ea typeface="YaleNew Bold"/>
              <a:cs typeface="YaleNew Bold"/>
              <a:sym typeface="YaleNew Bold"/>
            </a:endParaRPr>
          </a:p>
          <a:p>
            <a:pPr algn="l">
              <a:lnSpc>
                <a:spcPts val="3779"/>
              </a:lnSpc>
            </a:pPr>
            <a:endParaRPr lang="en-US" sz="3499" b="1" dirty="0">
              <a:solidFill>
                <a:srgbClr val="FFFFFF"/>
              </a:solidFill>
              <a:latin typeface="YaleNew Bold"/>
              <a:ea typeface="YaleNew Bold"/>
              <a:cs typeface="YaleNew Bold"/>
              <a:sym typeface="YaleNew Bold"/>
            </a:endParaRPr>
          </a:p>
          <a:p>
            <a:pPr algn="l">
              <a:lnSpc>
                <a:spcPts val="3779"/>
              </a:lnSpc>
            </a:pPr>
            <a:endParaRPr lang="en-US" sz="3499" b="1" dirty="0">
              <a:solidFill>
                <a:srgbClr val="FFFFFF"/>
              </a:solidFill>
              <a:latin typeface="YaleNew Bold"/>
              <a:ea typeface="YaleNew Bold"/>
              <a:cs typeface="YaleNew Bold"/>
              <a:sym typeface="YaleNew Bold"/>
            </a:endParaRPr>
          </a:p>
          <a:p>
            <a:pPr algn="l">
              <a:lnSpc>
                <a:spcPts val="3779"/>
              </a:lnSpc>
            </a:pPr>
            <a:r>
              <a:rPr lang="en-US" sz="3499" b="1" dirty="0">
                <a:solidFill>
                  <a:srgbClr val="FFFFFF"/>
                </a:solidFill>
                <a:latin typeface="YaleNew Bold"/>
                <a:ea typeface="YaleNew Bold"/>
                <a:cs typeface="YaleNew Bold"/>
                <a:sym typeface="YaleNew Bold"/>
              </a:rPr>
              <a:t>@</a:t>
            </a:r>
            <a:r>
              <a:rPr lang="en-US" sz="3499" b="1" dirty="0" err="1">
                <a:solidFill>
                  <a:srgbClr val="FFFFFF"/>
                </a:solidFill>
                <a:latin typeface="YaleNew Bold"/>
                <a:ea typeface="YaleNew Bold"/>
                <a:cs typeface="YaleNew Bold"/>
                <a:sym typeface="YaleNew Bold"/>
              </a:rPr>
              <a:t>YaleSPH</a:t>
            </a:r>
            <a:endParaRPr lang="en-US" sz="3499" b="1" dirty="0">
              <a:solidFill>
                <a:srgbClr val="FFFFFF"/>
              </a:solidFill>
              <a:latin typeface="YaleNew Bold"/>
              <a:ea typeface="YaleNew Bold"/>
              <a:cs typeface="YaleNew Bold"/>
              <a:sym typeface="YaleNew Bold"/>
            </a:endParaRPr>
          </a:p>
          <a:p>
            <a:pPr algn="l">
              <a:lnSpc>
                <a:spcPts val="3779"/>
              </a:lnSpc>
            </a:pPr>
            <a:endParaRPr lang="en-US" sz="3499" b="1" dirty="0">
              <a:solidFill>
                <a:srgbClr val="FFFFFF"/>
              </a:solidFill>
              <a:latin typeface="YaleNew Bold"/>
              <a:ea typeface="YaleNew Bold"/>
              <a:cs typeface="YaleNew Bold"/>
              <a:sym typeface="YaleNew Bold"/>
            </a:endParaRPr>
          </a:p>
          <a:p>
            <a:pPr algn="l">
              <a:lnSpc>
                <a:spcPts val="3779"/>
              </a:lnSpc>
            </a:pPr>
            <a:endParaRPr lang="en-US" sz="3499" b="1" dirty="0">
              <a:solidFill>
                <a:srgbClr val="FFFFFF"/>
              </a:solidFill>
              <a:latin typeface="YaleNew Bold"/>
              <a:ea typeface="YaleNew Bold"/>
              <a:cs typeface="YaleNew Bold"/>
              <a:sym typeface="YaleNew Bold"/>
            </a:endParaRPr>
          </a:p>
          <a:p>
            <a:pPr algn="l">
              <a:lnSpc>
                <a:spcPts val="3779"/>
              </a:lnSpc>
            </a:pPr>
            <a:endParaRPr lang="en-US" sz="3499" b="1" dirty="0">
              <a:solidFill>
                <a:srgbClr val="FFFFFF"/>
              </a:solidFill>
              <a:latin typeface="YaleNew Bold"/>
              <a:ea typeface="YaleNew Bold"/>
              <a:cs typeface="YaleNew Bold"/>
              <a:sym typeface="YaleNew Bold"/>
            </a:endParaRPr>
          </a:p>
          <a:p>
            <a:pPr algn="l">
              <a:lnSpc>
                <a:spcPts val="3779"/>
              </a:lnSpc>
            </a:pPr>
            <a:r>
              <a:rPr lang="en-US" sz="3499" b="1" dirty="0">
                <a:solidFill>
                  <a:srgbClr val="FFFFFF"/>
                </a:solidFill>
                <a:latin typeface="YaleNew Bold"/>
                <a:ea typeface="YaleNew Bold"/>
                <a:cs typeface="YaleNew Bold"/>
                <a:sym typeface="YaleNew Bold"/>
              </a:rPr>
              <a:t>Data Science and Data Equity</a:t>
            </a:r>
          </a:p>
          <a:p>
            <a:pPr algn="l">
              <a:lnSpc>
                <a:spcPts val="3779"/>
              </a:lnSpc>
            </a:pPr>
            <a:r>
              <a:rPr lang="en-US" sz="3499" b="1" dirty="0">
                <a:solidFill>
                  <a:srgbClr val="FFFFFF"/>
                </a:solidFill>
                <a:latin typeface="YaleNew Bold"/>
                <a:ea typeface="YaleNew Bold"/>
                <a:cs typeface="YaleNew Bold"/>
                <a:sym typeface="YaleNew Bold"/>
              </a:rPr>
              <a:t>Yale School of Public Health</a:t>
            </a:r>
          </a:p>
          <a:p>
            <a:pPr algn="l">
              <a:lnSpc>
                <a:spcPts val="3779"/>
              </a:lnSpc>
            </a:pPr>
            <a:r>
              <a:rPr lang="en-US" sz="3499" b="1" dirty="0">
                <a:solidFill>
                  <a:srgbClr val="FFFFFF"/>
                </a:solidFill>
                <a:latin typeface="YaleNew Bold"/>
                <a:ea typeface="YaleNew Bold"/>
                <a:cs typeface="YaleNew Bold"/>
                <a:sym typeface="YaleNew Bold"/>
              </a:rPr>
              <a:t>60 College Street, New Haven, CT 06510</a:t>
            </a:r>
          </a:p>
        </p:txBody>
      </p:sp>
      <p:sp>
        <p:nvSpPr>
          <p:cNvPr id="14" name="AutoShape 10">
            <a:extLst>
              <a:ext uri="{FF2B5EF4-FFF2-40B4-BE49-F238E27FC236}">
                <a16:creationId xmlns:a16="http://schemas.microsoft.com/office/drawing/2014/main" id="{39E0046A-A5A6-9B1A-B7FF-408A85E9D236}"/>
              </a:ext>
            </a:extLst>
          </p:cNvPr>
          <p:cNvSpPr/>
          <p:nvPr userDrawn="1"/>
        </p:nvSpPr>
        <p:spPr>
          <a:xfrm>
            <a:off x="1348740" y="7397526"/>
            <a:ext cx="7795260" cy="0"/>
          </a:xfrm>
          <a:prstGeom prst="line">
            <a:avLst/>
          </a:prstGeom>
          <a:ln w="38100" cap="flat">
            <a:solidFill>
              <a:srgbClr val="FFFFFF"/>
            </a:solidFill>
            <a:prstDash val="solid"/>
            <a:headEnd type="none" w="sm" len="sm"/>
            <a:tailEnd type="none" w="sm" len="sm"/>
          </a:ln>
        </p:spPr>
        <p:txBody>
          <a:bodyPr/>
          <a:lstStyle/>
          <a:p>
            <a:endParaRPr lang="en-US"/>
          </a:p>
        </p:txBody>
      </p:sp>
      <p:grpSp>
        <p:nvGrpSpPr>
          <p:cNvPr id="15" name="Group 11">
            <a:extLst>
              <a:ext uri="{FF2B5EF4-FFF2-40B4-BE49-F238E27FC236}">
                <a16:creationId xmlns:a16="http://schemas.microsoft.com/office/drawing/2014/main" id="{5C85FCFF-A9EA-C858-F4B7-85F06B97211B}"/>
              </a:ext>
            </a:extLst>
          </p:cNvPr>
          <p:cNvGrpSpPr/>
          <p:nvPr userDrawn="1"/>
        </p:nvGrpSpPr>
        <p:grpSpPr>
          <a:xfrm>
            <a:off x="0" y="-180826"/>
            <a:ext cx="252175" cy="10467826"/>
            <a:chOff x="0" y="-47625"/>
            <a:chExt cx="66416" cy="2756958"/>
          </a:xfrm>
        </p:grpSpPr>
        <p:sp>
          <p:nvSpPr>
            <p:cNvPr id="16" name="Freeform 12">
              <a:extLst>
                <a:ext uri="{FF2B5EF4-FFF2-40B4-BE49-F238E27FC236}">
                  <a16:creationId xmlns:a16="http://schemas.microsoft.com/office/drawing/2014/main" id="{5F9F7C35-F2E9-2730-8365-542DEB3427BD}"/>
                </a:ext>
              </a:extLst>
            </p:cNvPr>
            <p:cNvSpPr/>
            <p:nvPr/>
          </p:nvSpPr>
          <p:spPr>
            <a:xfrm>
              <a:off x="0" y="0"/>
              <a:ext cx="66416" cy="2709333"/>
            </a:xfrm>
            <a:custGeom>
              <a:avLst/>
              <a:gdLst/>
              <a:ahLst/>
              <a:cxnLst/>
              <a:rect l="l" t="t" r="r" b="b"/>
              <a:pathLst>
                <a:path w="66416" h="2709333">
                  <a:moveTo>
                    <a:pt x="0" y="0"/>
                  </a:moveTo>
                  <a:lnTo>
                    <a:pt x="66416" y="0"/>
                  </a:lnTo>
                  <a:lnTo>
                    <a:pt x="66416" y="2709333"/>
                  </a:lnTo>
                  <a:lnTo>
                    <a:pt x="0" y="2709333"/>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sp>
          <p:nvSpPr>
            <p:cNvPr id="17" name="TextBox 13">
              <a:extLst>
                <a:ext uri="{FF2B5EF4-FFF2-40B4-BE49-F238E27FC236}">
                  <a16:creationId xmlns:a16="http://schemas.microsoft.com/office/drawing/2014/main" id="{7DA0FC0D-E3F8-4FAF-DD8F-A85E52F320AD}"/>
                </a:ext>
              </a:extLst>
            </p:cNvPr>
            <p:cNvSpPr txBox="1"/>
            <p:nvPr/>
          </p:nvSpPr>
          <p:spPr>
            <a:xfrm>
              <a:off x="0" y="-47625"/>
              <a:ext cx="66416" cy="2756958"/>
            </a:xfrm>
            <a:prstGeom prst="rect">
              <a:avLst/>
            </a:prstGeom>
          </p:spPr>
          <p:txBody>
            <a:bodyPr lIns="50800" tIns="50800" rIns="50800" bIns="50800" rtlCol="0" anchor="ctr"/>
            <a:lstStyle/>
            <a:p>
              <a:pPr algn="ctr">
                <a:lnSpc>
                  <a:spcPts val="2659"/>
                </a:lnSpc>
              </a:pPr>
              <a:endParaRPr/>
            </a:p>
          </p:txBody>
        </p:sp>
      </p:grpSp>
      <p:sp>
        <p:nvSpPr>
          <p:cNvPr id="20" name="Text Placeholder 19">
            <a:extLst>
              <a:ext uri="{FF2B5EF4-FFF2-40B4-BE49-F238E27FC236}">
                <a16:creationId xmlns:a16="http://schemas.microsoft.com/office/drawing/2014/main" id="{911C4FC6-A3EE-F3D6-4978-CA9F6F729EA1}"/>
              </a:ext>
            </a:extLst>
          </p:cNvPr>
          <p:cNvSpPr>
            <a:spLocks noGrp="1"/>
          </p:cNvSpPr>
          <p:nvPr>
            <p:ph type="body" sz="quarter" idx="10" hasCustomPrompt="1"/>
          </p:nvPr>
        </p:nvSpPr>
        <p:spPr>
          <a:xfrm>
            <a:off x="0" y="592877"/>
            <a:ext cx="18288000" cy="1523991"/>
          </a:xfrm>
        </p:spPr>
        <p:txBody>
          <a:bodyPr>
            <a:noAutofit/>
          </a:bodyPr>
          <a:lstStyle>
            <a:lvl1pPr algn="ctr">
              <a:defRPr sz="9000">
                <a:solidFill>
                  <a:srgbClr val="F5F5EF"/>
                </a:solidFill>
                <a:latin typeface="YaleNew" panose="02000602050000020003" pitchFamily="2" charset="77"/>
              </a:defRPr>
            </a:lvl1pPr>
          </a:lstStyle>
          <a:p>
            <a:pPr lvl="0"/>
            <a:r>
              <a:rPr lang="en-US" dirty="0"/>
              <a:t>Thank you!</a:t>
            </a:r>
          </a:p>
        </p:txBody>
      </p:sp>
    </p:spTree>
    <p:extLst>
      <p:ext uri="{BB962C8B-B14F-4D97-AF65-F5344CB8AC3E}">
        <p14:creationId xmlns:p14="http://schemas.microsoft.com/office/powerpoint/2010/main" val="214894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age v2">
    <p:spTree>
      <p:nvGrpSpPr>
        <p:cNvPr id="1" name=""/>
        <p:cNvGrpSpPr/>
        <p:nvPr/>
      </p:nvGrpSpPr>
      <p:grpSpPr>
        <a:xfrm>
          <a:off x="0" y="0"/>
          <a:ext cx="0" cy="0"/>
          <a:chOff x="0" y="0"/>
          <a:chExt cx="0" cy="0"/>
        </a:xfrm>
      </p:grpSpPr>
      <p:grpSp>
        <p:nvGrpSpPr>
          <p:cNvPr id="7" name="Group 2">
            <a:extLst>
              <a:ext uri="{FF2B5EF4-FFF2-40B4-BE49-F238E27FC236}">
                <a16:creationId xmlns:a16="http://schemas.microsoft.com/office/drawing/2014/main" id="{FE0AD8A9-8D9E-7E6D-B4D2-12ACF11B24D3}"/>
              </a:ext>
            </a:extLst>
          </p:cNvPr>
          <p:cNvGrpSpPr/>
          <p:nvPr userDrawn="1"/>
        </p:nvGrpSpPr>
        <p:grpSpPr>
          <a:xfrm>
            <a:off x="0" y="7504795"/>
            <a:ext cx="18288000" cy="2782205"/>
            <a:chOff x="0" y="0"/>
            <a:chExt cx="6186311" cy="941141"/>
          </a:xfrm>
        </p:grpSpPr>
        <p:sp>
          <p:nvSpPr>
            <p:cNvPr id="8" name="Freeform 3">
              <a:extLst>
                <a:ext uri="{FF2B5EF4-FFF2-40B4-BE49-F238E27FC236}">
                  <a16:creationId xmlns:a16="http://schemas.microsoft.com/office/drawing/2014/main" id="{9F74B882-668A-D2AC-B8CC-D001C10F0A42}"/>
                </a:ext>
              </a:extLst>
            </p:cNvPr>
            <p:cNvSpPr/>
            <p:nvPr/>
          </p:nvSpPr>
          <p:spPr>
            <a:xfrm>
              <a:off x="0" y="0"/>
              <a:ext cx="6186311" cy="941141"/>
            </a:xfrm>
            <a:custGeom>
              <a:avLst/>
              <a:gdLst/>
              <a:ahLst/>
              <a:cxnLst/>
              <a:rect l="l" t="t" r="r" b="b"/>
              <a:pathLst>
                <a:path w="6186311" h="941141">
                  <a:moveTo>
                    <a:pt x="0" y="0"/>
                  </a:moveTo>
                  <a:lnTo>
                    <a:pt x="6186311" y="0"/>
                  </a:lnTo>
                  <a:lnTo>
                    <a:pt x="6186311" y="941141"/>
                  </a:lnTo>
                  <a:lnTo>
                    <a:pt x="0" y="941141"/>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grpSp>
      <p:sp>
        <p:nvSpPr>
          <p:cNvPr id="9" name="Freeform 4">
            <a:extLst>
              <a:ext uri="{FF2B5EF4-FFF2-40B4-BE49-F238E27FC236}">
                <a16:creationId xmlns:a16="http://schemas.microsoft.com/office/drawing/2014/main" id="{8994FF1F-C958-D3FE-6182-BD155BCEA8EA}"/>
              </a:ext>
            </a:extLst>
          </p:cNvPr>
          <p:cNvSpPr/>
          <p:nvPr userDrawn="1"/>
        </p:nvSpPr>
        <p:spPr>
          <a:xfrm>
            <a:off x="1028700" y="9039195"/>
            <a:ext cx="4507301" cy="709981"/>
          </a:xfrm>
          <a:custGeom>
            <a:avLst/>
            <a:gdLst/>
            <a:ahLst/>
            <a:cxnLst/>
            <a:rect l="l" t="t" r="r" b="b"/>
            <a:pathLst>
              <a:path w="4507301" h="709981">
                <a:moveTo>
                  <a:pt x="0" y="0"/>
                </a:moveTo>
                <a:lnTo>
                  <a:pt x="4507301" y="0"/>
                </a:lnTo>
                <a:lnTo>
                  <a:pt x="4507301" y="709980"/>
                </a:lnTo>
                <a:lnTo>
                  <a:pt x="0" y="709980"/>
                </a:lnTo>
                <a:lnTo>
                  <a:pt x="0" y="0"/>
                </a:lnTo>
                <a:close/>
              </a:path>
            </a:pathLst>
          </a:custGeom>
          <a:blipFill>
            <a:blip r:embed="rId2"/>
            <a:stretch>
              <a:fillRect/>
            </a:stretch>
          </a:blipFill>
        </p:spPr>
        <p:txBody>
          <a:bodyPr/>
          <a:lstStyle/>
          <a:p>
            <a:endParaRPr lang="en-US"/>
          </a:p>
        </p:txBody>
      </p:sp>
      <p:sp>
        <p:nvSpPr>
          <p:cNvPr id="13" name="Text Placeholder 10">
            <a:extLst>
              <a:ext uri="{FF2B5EF4-FFF2-40B4-BE49-F238E27FC236}">
                <a16:creationId xmlns:a16="http://schemas.microsoft.com/office/drawing/2014/main" id="{45184742-138B-F09F-1EBE-DD0C66CC4942}"/>
              </a:ext>
            </a:extLst>
          </p:cNvPr>
          <p:cNvSpPr>
            <a:spLocks noGrp="1"/>
          </p:cNvSpPr>
          <p:nvPr>
            <p:ph type="body" sz="quarter" idx="11" hasCustomPrompt="1"/>
          </p:nvPr>
        </p:nvSpPr>
        <p:spPr>
          <a:xfrm>
            <a:off x="1981200" y="3707041"/>
            <a:ext cx="13560552" cy="1219200"/>
          </a:xfrm>
        </p:spPr>
        <p:txBody>
          <a:bodyPr>
            <a:noAutofit/>
          </a:bodyPr>
          <a:lstStyle>
            <a:lvl1pPr>
              <a:defRPr sz="7100">
                <a:latin typeface="YaleNew" panose="02000602050000020003" pitchFamily="2" charset="77"/>
              </a:defRPr>
            </a:lvl1pPr>
          </a:lstStyle>
          <a:p>
            <a:pPr lvl="0"/>
            <a:r>
              <a:rPr lang="en-US" dirty="0"/>
              <a:t>Front Page Option 2</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8" name="Group 4">
            <a:extLst>
              <a:ext uri="{FF2B5EF4-FFF2-40B4-BE49-F238E27FC236}">
                <a16:creationId xmlns:a16="http://schemas.microsoft.com/office/drawing/2014/main" id="{CD2E8D2B-0FDF-B6E7-98E5-9ACFE4D53FA0}"/>
              </a:ext>
            </a:extLst>
          </p:cNvPr>
          <p:cNvGrpSpPr/>
          <p:nvPr userDrawn="1"/>
        </p:nvGrpSpPr>
        <p:grpSpPr>
          <a:xfrm>
            <a:off x="0" y="-180826"/>
            <a:ext cx="252175" cy="10467826"/>
            <a:chOff x="0" y="-47625"/>
            <a:chExt cx="66416" cy="2756958"/>
          </a:xfrm>
        </p:grpSpPr>
        <p:sp>
          <p:nvSpPr>
            <p:cNvPr id="9" name="Freeform 5">
              <a:extLst>
                <a:ext uri="{FF2B5EF4-FFF2-40B4-BE49-F238E27FC236}">
                  <a16:creationId xmlns:a16="http://schemas.microsoft.com/office/drawing/2014/main" id="{DA2870DF-3D37-7C68-EE8A-B37FDDE0BE58}"/>
                </a:ext>
              </a:extLst>
            </p:cNvPr>
            <p:cNvSpPr/>
            <p:nvPr/>
          </p:nvSpPr>
          <p:spPr>
            <a:xfrm>
              <a:off x="0" y="0"/>
              <a:ext cx="66416" cy="2709333"/>
            </a:xfrm>
            <a:custGeom>
              <a:avLst/>
              <a:gdLst/>
              <a:ahLst/>
              <a:cxnLst/>
              <a:rect l="l" t="t" r="r" b="b"/>
              <a:pathLst>
                <a:path w="66416" h="2709333">
                  <a:moveTo>
                    <a:pt x="0" y="0"/>
                  </a:moveTo>
                  <a:lnTo>
                    <a:pt x="66416" y="0"/>
                  </a:lnTo>
                  <a:lnTo>
                    <a:pt x="66416" y="2709333"/>
                  </a:lnTo>
                  <a:lnTo>
                    <a:pt x="0" y="2709333"/>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sp>
          <p:nvSpPr>
            <p:cNvPr id="10" name="TextBox 6">
              <a:extLst>
                <a:ext uri="{FF2B5EF4-FFF2-40B4-BE49-F238E27FC236}">
                  <a16:creationId xmlns:a16="http://schemas.microsoft.com/office/drawing/2014/main" id="{EE4C7143-3A6D-A7A2-7504-EC2368CF25F0}"/>
                </a:ext>
              </a:extLst>
            </p:cNvPr>
            <p:cNvSpPr txBox="1"/>
            <p:nvPr/>
          </p:nvSpPr>
          <p:spPr>
            <a:xfrm>
              <a:off x="0" y="-47625"/>
              <a:ext cx="66416" cy="2756958"/>
            </a:xfrm>
            <a:prstGeom prst="rect">
              <a:avLst/>
            </a:prstGeom>
          </p:spPr>
          <p:txBody>
            <a:bodyPr lIns="50800" tIns="50800" rIns="50800" bIns="50800" rtlCol="0" anchor="ctr"/>
            <a:lstStyle/>
            <a:p>
              <a:pPr algn="ctr">
                <a:lnSpc>
                  <a:spcPts val="2659"/>
                </a:lnSpc>
              </a:pPr>
              <a:endParaRPr/>
            </a:p>
          </p:txBody>
        </p:sp>
      </p:grpSp>
      <p:sp>
        <p:nvSpPr>
          <p:cNvPr id="11" name="Freeform 7">
            <a:extLst>
              <a:ext uri="{FF2B5EF4-FFF2-40B4-BE49-F238E27FC236}">
                <a16:creationId xmlns:a16="http://schemas.microsoft.com/office/drawing/2014/main" id="{C0D4454F-1AA8-F3CF-B30F-128A80CB12B1}"/>
              </a:ext>
            </a:extLst>
          </p:cNvPr>
          <p:cNvSpPr/>
          <p:nvPr userDrawn="1"/>
        </p:nvSpPr>
        <p:spPr>
          <a:xfrm>
            <a:off x="1028700" y="9258300"/>
            <a:ext cx="4134411" cy="651244"/>
          </a:xfrm>
          <a:custGeom>
            <a:avLst/>
            <a:gdLst/>
            <a:ahLst/>
            <a:cxnLst/>
            <a:rect l="l" t="t" r="r" b="b"/>
            <a:pathLst>
              <a:path w="4134411" h="651244">
                <a:moveTo>
                  <a:pt x="0" y="0"/>
                </a:moveTo>
                <a:lnTo>
                  <a:pt x="4134411" y="0"/>
                </a:lnTo>
                <a:lnTo>
                  <a:pt x="4134411" y="651244"/>
                </a:lnTo>
                <a:lnTo>
                  <a:pt x="0" y="651244"/>
                </a:lnTo>
                <a:lnTo>
                  <a:pt x="0" y="0"/>
                </a:lnTo>
                <a:close/>
              </a:path>
            </a:pathLst>
          </a:custGeom>
          <a:blipFill>
            <a:blip r:embed="rId2"/>
            <a:stretch>
              <a:fillRect/>
            </a:stretch>
          </a:blipFill>
        </p:spPr>
        <p:txBody>
          <a:bodyPr/>
          <a:lstStyle/>
          <a:p>
            <a:endParaRPr lang="en-US"/>
          </a:p>
        </p:txBody>
      </p:sp>
      <p:sp>
        <p:nvSpPr>
          <p:cNvPr id="12" name="Text Placeholder 2">
            <a:extLst>
              <a:ext uri="{FF2B5EF4-FFF2-40B4-BE49-F238E27FC236}">
                <a16:creationId xmlns:a16="http://schemas.microsoft.com/office/drawing/2014/main" id="{6DCA24E0-AED0-B286-D0C4-D414FAA147B9}"/>
              </a:ext>
            </a:extLst>
          </p:cNvPr>
          <p:cNvSpPr>
            <a:spLocks noGrp="1"/>
          </p:cNvSpPr>
          <p:nvPr>
            <p:ph type="body" sz="quarter" idx="10" hasCustomPrompt="1"/>
          </p:nvPr>
        </p:nvSpPr>
        <p:spPr>
          <a:xfrm>
            <a:off x="1250314" y="1028700"/>
            <a:ext cx="15590520" cy="1103483"/>
          </a:xfrm>
        </p:spPr>
        <p:txBody>
          <a:bodyPr>
            <a:noAutofit/>
          </a:bodyPr>
          <a:lstStyle>
            <a:lvl1pPr>
              <a:defRPr sz="6600">
                <a:latin typeface="YaleNew" panose="02000602050000020003" pitchFamily="2" charset="77"/>
              </a:defRPr>
            </a:lvl1pPr>
          </a:lstStyle>
          <a:p>
            <a:pPr lvl="0"/>
            <a:r>
              <a:rPr lang="en-US" dirty="0"/>
              <a:t>Lorem Ipsum Dolor</a:t>
            </a:r>
          </a:p>
        </p:txBody>
      </p:sp>
      <p:sp>
        <p:nvSpPr>
          <p:cNvPr id="15" name="Text Placeholder 13">
            <a:extLst>
              <a:ext uri="{FF2B5EF4-FFF2-40B4-BE49-F238E27FC236}">
                <a16:creationId xmlns:a16="http://schemas.microsoft.com/office/drawing/2014/main" id="{FB3A4AD3-6E88-7064-484A-7227EC7B4511}"/>
              </a:ext>
            </a:extLst>
          </p:cNvPr>
          <p:cNvSpPr>
            <a:spLocks noGrp="1"/>
          </p:cNvSpPr>
          <p:nvPr>
            <p:ph type="body" sz="quarter" idx="11" hasCustomPrompt="1"/>
          </p:nvPr>
        </p:nvSpPr>
        <p:spPr>
          <a:xfrm>
            <a:off x="1250314" y="2476500"/>
            <a:ext cx="15590520" cy="3276600"/>
          </a:xfrm>
        </p:spPr>
        <p:txBody>
          <a:bodyPr/>
          <a:lstStyle>
            <a:lvl2pPr marL="914400" indent="-457200">
              <a:buFont typeface="Arial" panose="020B0604020202020204" pitchFamily="34" charset="0"/>
              <a:buChar char="•"/>
              <a:defRPr/>
            </a:lvl2pPr>
          </a:lstStyle>
          <a:p>
            <a:pPr lvl="0"/>
            <a:r>
              <a:rPr lang="en-US" dirty="0"/>
              <a:t>Subhead here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160845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2">
            <a:extLst>
              <a:ext uri="{FF2B5EF4-FFF2-40B4-BE49-F238E27FC236}">
                <a16:creationId xmlns:a16="http://schemas.microsoft.com/office/drawing/2014/main" id="{3466B486-DE17-838A-DF76-090D02E32C00}"/>
              </a:ext>
            </a:extLst>
          </p:cNvPr>
          <p:cNvGrpSpPr/>
          <p:nvPr userDrawn="1"/>
        </p:nvGrpSpPr>
        <p:grpSpPr>
          <a:xfrm>
            <a:off x="0" y="-180826"/>
            <a:ext cx="252175" cy="10467826"/>
            <a:chOff x="0" y="-47625"/>
            <a:chExt cx="66416" cy="2756958"/>
          </a:xfrm>
        </p:grpSpPr>
        <p:sp>
          <p:nvSpPr>
            <p:cNvPr id="7" name="Freeform 3">
              <a:extLst>
                <a:ext uri="{FF2B5EF4-FFF2-40B4-BE49-F238E27FC236}">
                  <a16:creationId xmlns:a16="http://schemas.microsoft.com/office/drawing/2014/main" id="{A7551843-2061-438F-1B2B-0AA181F98163}"/>
                </a:ext>
              </a:extLst>
            </p:cNvPr>
            <p:cNvSpPr/>
            <p:nvPr/>
          </p:nvSpPr>
          <p:spPr>
            <a:xfrm>
              <a:off x="0" y="0"/>
              <a:ext cx="66416" cy="2709333"/>
            </a:xfrm>
            <a:custGeom>
              <a:avLst/>
              <a:gdLst/>
              <a:ahLst/>
              <a:cxnLst/>
              <a:rect l="l" t="t" r="r" b="b"/>
              <a:pathLst>
                <a:path w="66416" h="2709333">
                  <a:moveTo>
                    <a:pt x="0" y="0"/>
                  </a:moveTo>
                  <a:lnTo>
                    <a:pt x="66416" y="0"/>
                  </a:lnTo>
                  <a:lnTo>
                    <a:pt x="66416" y="2709333"/>
                  </a:lnTo>
                  <a:lnTo>
                    <a:pt x="0" y="2709333"/>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sp>
          <p:nvSpPr>
            <p:cNvPr id="8" name="TextBox 4">
              <a:extLst>
                <a:ext uri="{FF2B5EF4-FFF2-40B4-BE49-F238E27FC236}">
                  <a16:creationId xmlns:a16="http://schemas.microsoft.com/office/drawing/2014/main" id="{C7DB56EB-30EA-0607-47C1-950F93CEBFDD}"/>
                </a:ext>
              </a:extLst>
            </p:cNvPr>
            <p:cNvSpPr txBox="1"/>
            <p:nvPr/>
          </p:nvSpPr>
          <p:spPr>
            <a:xfrm>
              <a:off x="0" y="-47625"/>
              <a:ext cx="66416" cy="2756958"/>
            </a:xfrm>
            <a:prstGeom prst="rect">
              <a:avLst/>
            </a:prstGeom>
          </p:spPr>
          <p:txBody>
            <a:bodyPr lIns="50800" tIns="50800" rIns="50800" bIns="50800" rtlCol="0" anchor="ctr"/>
            <a:lstStyle/>
            <a:p>
              <a:pPr algn="ctr">
                <a:lnSpc>
                  <a:spcPts val="2659"/>
                </a:lnSpc>
              </a:pPr>
              <a:endParaRPr/>
            </a:p>
          </p:txBody>
        </p:sp>
      </p:grpSp>
      <p:sp>
        <p:nvSpPr>
          <p:cNvPr id="12" name="Freeform 8">
            <a:extLst>
              <a:ext uri="{FF2B5EF4-FFF2-40B4-BE49-F238E27FC236}">
                <a16:creationId xmlns:a16="http://schemas.microsoft.com/office/drawing/2014/main" id="{9B19AD81-6DC9-DCE5-008E-9CBE881A1555}"/>
              </a:ext>
            </a:extLst>
          </p:cNvPr>
          <p:cNvSpPr/>
          <p:nvPr userDrawn="1"/>
        </p:nvSpPr>
        <p:spPr>
          <a:xfrm>
            <a:off x="1028700" y="9258300"/>
            <a:ext cx="4134411" cy="651244"/>
          </a:xfrm>
          <a:custGeom>
            <a:avLst/>
            <a:gdLst/>
            <a:ahLst/>
            <a:cxnLst/>
            <a:rect l="l" t="t" r="r" b="b"/>
            <a:pathLst>
              <a:path w="4134411" h="651244">
                <a:moveTo>
                  <a:pt x="0" y="0"/>
                </a:moveTo>
                <a:lnTo>
                  <a:pt x="4134411" y="0"/>
                </a:lnTo>
                <a:lnTo>
                  <a:pt x="4134411" y="651244"/>
                </a:lnTo>
                <a:lnTo>
                  <a:pt x="0" y="651244"/>
                </a:lnTo>
                <a:lnTo>
                  <a:pt x="0" y="0"/>
                </a:lnTo>
                <a:close/>
              </a:path>
            </a:pathLst>
          </a:custGeom>
          <a:blipFill>
            <a:blip r:embed="rId2"/>
            <a:stretch>
              <a:fillRect/>
            </a:stretch>
          </a:blipFill>
        </p:spPr>
        <p:txBody>
          <a:bodyPr/>
          <a:lstStyle/>
          <a:p>
            <a:endParaRPr lang="en-US"/>
          </a:p>
        </p:txBody>
      </p:sp>
    </p:spTree>
    <p:extLst>
      <p:ext uri="{BB962C8B-B14F-4D97-AF65-F5344CB8AC3E}">
        <p14:creationId xmlns:p14="http://schemas.microsoft.com/office/powerpoint/2010/main" val="335853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_Abstract">
    <p:spTree>
      <p:nvGrpSpPr>
        <p:cNvPr id="1" name=""/>
        <p:cNvGrpSpPr/>
        <p:nvPr/>
      </p:nvGrpSpPr>
      <p:grpSpPr>
        <a:xfrm>
          <a:off x="0" y="0"/>
          <a:ext cx="0" cy="0"/>
          <a:chOff x="0" y="0"/>
          <a:chExt cx="0" cy="0"/>
        </a:xfrm>
      </p:grpSpPr>
      <p:grpSp>
        <p:nvGrpSpPr>
          <p:cNvPr id="11" name="Group 7">
            <a:extLst>
              <a:ext uri="{FF2B5EF4-FFF2-40B4-BE49-F238E27FC236}">
                <a16:creationId xmlns:a16="http://schemas.microsoft.com/office/drawing/2014/main" id="{A97BD4BA-A610-3459-0DC5-DD651B788054}"/>
              </a:ext>
            </a:extLst>
          </p:cNvPr>
          <p:cNvGrpSpPr/>
          <p:nvPr userDrawn="1"/>
        </p:nvGrpSpPr>
        <p:grpSpPr>
          <a:xfrm>
            <a:off x="0" y="-180826"/>
            <a:ext cx="252175" cy="10467826"/>
            <a:chOff x="0" y="-47625"/>
            <a:chExt cx="66416" cy="2756958"/>
          </a:xfrm>
        </p:grpSpPr>
        <p:sp>
          <p:nvSpPr>
            <p:cNvPr id="12" name="Freeform 8">
              <a:extLst>
                <a:ext uri="{FF2B5EF4-FFF2-40B4-BE49-F238E27FC236}">
                  <a16:creationId xmlns:a16="http://schemas.microsoft.com/office/drawing/2014/main" id="{358F3F82-8B44-5304-3697-2747B5FDDD91}"/>
                </a:ext>
              </a:extLst>
            </p:cNvPr>
            <p:cNvSpPr/>
            <p:nvPr/>
          </p:nvSpPr>
          <p:spPr>
            <a:xfrm>
              <a:off x="0" y="0"/>
              <a:ext cx="66416" cy="2709333"/>
            </a:xfrm>
            <a:custGeom>
              <a:avLst/>
              <a:gdLst/>
              <a:ahLst/>
              <a:cxnLst/>
              <a:rect l="l" t="t" r="r" b="b"/>
              <a:pathLst>
                <a:path w="66416" h="2709333">
                  <a:moveTo>
                    <a:pt x="0" y="0"/>
                  </a:moveTo>
                  <a:lnTo>
                    <a:pt x="66416" y="0"/>
                  </a:lnTo>
                  <a:lnTo>
                    <a:pt x="66416" y="2709333"/>
                  </a:lnTo>
                  <a:lnTo>
                    <a:pt x="0" y="2709333"/>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sp>
          <p:nvSpPr>
            <p:cNvPr id="13" name="TextBox 9">
              <a:extLst>
                <a:ext uri="{FF2B5EF4-FFF2-40B4-BE49-F238E27FC236}">
                  <a16:creationId xmlns:a16="http://schemas.microsoft.com/office/drawing/2014/main" id="{0B9C3EAB-611A-3917-EE33-8652BA0CAC5E}"/>
                </a:ext>
              </a:extLst>
            </p:cNvPr>
            <p:cNvSpPr txBox="1"/>
            <p:nvPr/>
          </p:nvSpPr>
          <p:spPr>
            <a:xfrm>
              <a:off x="0" y="-47625"/>
              <a:ext cx="66416" cy="2756958"/>
            </a:xfrm>
            <a:prstGeom prst="rect">
              <a:avLst/>
            </a:prstGeom>
          </p:spPr>
          <p:txBody>
            <a:bodyPr lIns="50800" tIns="50800" rIns="50800" bIns="50800" rtlCol="0" anchor="ctr"/>
            <a:lstStyle/>
            <a:p>
              <a:pPr algn="ctr">
                <a:lnSpc>
                  <a:spcPts val="2659"/>
                </a:lnSpc>
              </a:pPr>
              <a:endParaRPr/>
            </a:p>
          </p:txBody>
        </p:sp>
      </p:grpSp>
      <p:sp>
        <p:nvSpPr>
          <p:cNvPr id="14" name="Freeform 10">
            <a:extLst>
              <a:ext uri="{FF2B5EF4-FFF2-40B4-BE49-F238E27FC236}">
                <a16:creationId xmlns:a16="http://schemas.microsoft.com/office/drawing/2014/main" id="{217776D0-C667-58E4-8DB3-8AB6F5FBBAB5}"/>
              </a:ext>
            </a:extLst>
          </p:cNvPr>
          <p:cNvSpPr/>
          <p:nvPr userDrawn="1"/>
        </p:nvSpPr>
        <p:spPr>
          <a:xfrm>
            <a:off x="1028700" y="9258300"/>
            <a:ext cx="4134411" cy="651244"/>
          </a:xfrm>
          <a:custGeom>
            <a:avLst/>
            <a:gdLst/>
            <a:ahLst/>
            <a:cxnLst/>
            <a:rect l="l" t="t" r="r" b="b"/>
            <a:pathLst>
              <a:path w="4134411" h="651244">
                <a:moveTo>
                  <a:pt x="0" y="0"/>
                </a:moveTo>
                <a:lnTo>
                  <a:pt x="4134411" y="0"/>
                </a:lnTo>
                <a:lnTo>
                  <a:pt x="4134411" y="651244"/>
                </a:lnTo>
                <a:lnTo>
                  <a:pt x="0" y="651244"/>
                </a:lnTo>
                <a:lnTo>
                  <a:pt x="0" y="0"/>
                </a:lnTo>
                <a:close/>
              </a:path>
            </a:pathLst>
          </a:custGeom>
          <a:blipFill>
            <a:blip r:embed="rId2"/>
            <a:stretch>
              <a:fillRect/>
            </a:stretch>
          </a:blipFill>
        </p:spPr>
        <p:txBody>
          <a:bodyPr/>
          <a:lstStyle/>
          <a:p>
            <a:endParaRPr lang="en-US"/>
          </a:p>
        </p:txBody>
      </p:sp>
      <p:sp>
        <p:nvSpPr>
          <p:cNvPr id="17" name="Text Placeholder 15">
            <a:extLst>
              <a:ext uri="{FF2B5EF4-FFF2-40B4-BE49-F238E27FC236}">
                <a16:creationId xmlns:a16="http://schemas.microsoft.com/office/drawing/2014/main" id="{711DE939-33EC-9E52-FD62-6931729DDD5E}"/>
              </a:ext>
            </a:extLst>
          </p:cNvPr>
          <p:cNvSpPr>
            <a:spLocks noGrp="1"/>
          </p:cNvSpPr>
          <p:nvPr>
            <p:ph type="body" sz="quarter" idx="10" hasCustomPrompt="1"/>
          </p:nvPr>
        </p:nvSpPr>
        <p:spPr>
          <a:xfrm>
            <a:off x="8686800" y="1564522"/>
            <a:ext cx="7835941" cy="978694"/>
          </a:xfrm>
        </p:spPr>
        <p:txBody>
          <a:bodyPr>
            <a:noAutofit/>
          </a:bodyPr>
          <a:lstStyle>
            <a:lvl1pPr>
              <a:defRPr sz="6400">
                <a:latin typeface="YaleNew" panose="02000602050000020003" pitchFamily="2" charset="77"/>
              </a:defRPr>
            </a:lvl1pPr>
            <a:lvl2pPr marL="457200" indent="0">
              <a:buNone/>
              <a:defRPr/>
            </a:lvl2pPr>
          </a:lstStyle>
          <a:p>
            <a:pPr lvl="0"/>
            <a:r>
              <a:rPr lang="en-US" dirty="0"/>
              <a:t>Abstract</a:t>
            </a:r>
          </a:p>
        </p:txBody>
      </p:sp>
      <p:sp>
        <p:nvSpPr>
          <p:cNvPr id="20" name="Text Placeholder 18">
            <a:extLst>
              <a:ext uri="{FF2B5EF4-FFF2-40B4-BE49-F238E27FC236}">
                <a16:creationId xmlns:a16="http://schemas.microsoft.com/office/drawing/2014/main" id="{AC7AAD56-C675-7423-87B6-1E4166B8410A}"/>
              </a:ext>
            </a:extLst>
          </p:cNvPr>
          <p:cNvSpPr>
            <a:spLocks noGrp="1"/>
          </p:cNvSpPr>
          <p:nvPr>
            <p:ph type="body" sz="quarter" idx="11" hasCustomPrompt="1"/>
          </p:nvPr>
        </p:nvSpPr>
        <p:spPr>
          <a:xfrm>
            <a:off x="8686799" y="3078956"/>
            <a:ext cx="7835941" cy="5264944"/>
          </a:xfrm>
        </p:spPr>
        <p:txBody>
          <a:bodyPr>
            <a:normAutofit/>
          </a:bodyPr>
          <a:lstStyle>
            <a:lvl1pPr>
              <a:lnSpc>
                <a:spcPts val="3480"/>
              </a:lnSpc>
              <a:spcAft>
                <a:spcPts val="0"/>
              </a:spcAft>
              <a:defRPr sz="2900" b="0"/>
            </a:lvl1pPr>
          </a:lstStyle>
          <a:p>
            <a:pPr algn="l">
              <a:lnSpc>
                <a:spcPts val="3479"/>
              </a:lnSpc>
            </a:pPr>
            <a:r>
              <a:rPr lang="en-US" sz="2899" spc="28" dirty="0">
                <a:solidFill>
                  <a:srgbClr val="00356B"/>
                </a:solidFill>
                <a:latin typeface="Barlow Light"/>
                <a:ea typeface="Barlow Light"/>
                <a:cs typeface="Barlow Light"/>
                <a:sym typeface="Barlow Light"/>
              </a:rPr>
              <a:t>Presentations are communication tools that can be used as demonstrations, lectures, speeches, reports, and more. It is mostly presented before an audience. </a:t>
            </a:r>
          </a:p>
          <a:p>
            <a:pPr algn="l">
              <a:lnSpc>
                <a:spcPts val="3479"/>
              </a:lnSpc>
            </a:pPr>
            <a:endParaRPr lang="en-US" sz="2899" spc="28" dirty="0">
              <a:solidFill>
                <a:srgbClr val="00356B"/>
              </a:solidFill>
              <a:latin typeface="Barlow Light"/>
              <a:ea typeface="Barlow Light"/>
              <a:cs typeface="Barlow Light"/>
              <a:sym typeface="Barlow Light"/>
            </a:endParaRPr>
          </a:p>
          <a:p>
            <a:pPr algn="l">
              <a:lnSpc>
                <a:spcPts val="3479"/>
              </a:lnSpc>
            </a:pPr>
            <a:r>
              <a:rPr lang="en-US" sz="2899" spc="28" dirty="0">
                <a:solidFill>
                  <a:srgbClr val="00356B"/>
                </a:solidFill>
                <a:latin typeface="Barlow Light"/>
                <a:ea typeface="Barlow Light"/>
                <a:cs typeface="Barlow Light"/>
                <a:sym typeface="Barlow Light"/>
              </a:rPr>
              <a:t>To create a stunning presentation, it's best to simplify your thoughts. Start with an outline of topics and identify highlights, which can be applied to whatever subject you plan on discussing. You can then organize them into your introduction, your main content, and your conclusion.</a:t>
            </a:r>
          </a:p>
        </p:txBody>
      </p:sp>
      <p:sp>
        <p:nvSpPr>
          <p:cNvPr id="25" name="Content Placeholder 23">
            <a:extLst>
              <a:ext uri="{FF2B5EF4-FFF2-40B4-BE49-F238E27FC236}">
                <a16:creationId xmlns:a16="http://schemas.microsoft.com/office/drawing/2014/main" id="{4472F07F-B009-F0AA-0D4E-1AABC70CC73B}"/>
              </a:ext>
            </a:extLst>
          </p:cNvPr>
          <p:cNvSpPr>
            <a:spLocks noGrp="1"/>
          </p:cNvSpPr>
          <p:nvPr>
            <p:ph sz="quarter" idx="12"/>
          </p:nvPr>
        </p:nvSpPr>
        <p:spPr>
          <a:xfrm>
            <a:off x="1851972" y="1949450"/>
            <a:ext cx="5715293" cy="6394450"/>
          </a:xfrm>
          <a:ln w="12700">
            <a:solidFill>
              <a:schemeClr val="tx1"/>
            </a:solidFill>
          </a:ln>
        </p:spPr>
        <p:txBody>
          <a:bodyPr/>
          <a:lstStyle/>
          <a:p>
            <a:pPr lvl="0"/>
            <a:endParaRPr lang="en-US" dirty="0"/>
          </a:p>
        </p:txBody>
      </p:sp>
    </p:spTree>
    <p:extLst>
      <p:ext uri="{BB962C8B-B14F-4D97-AF65-F5344CB8AC3E}">
        <p14:creationId xmlns:p14="http://schemas.microsoft.com/office/powerpoint/2010/main" val="2792042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Two Columns">
    <p:spTree>
      <p:nvGrpSpPr>
        <p:cNvPr id="1" name=""/>
        <p:cNvGrpSpPr/>
        <p:nvPr/>
      </p:nvGrpSpPr>
      <p:grpSpPr>
        <a:xfrm>
          <a:off x="0" y="0"/>
          <a:ext cx="0" cy="0"/>
          <a:chOff x="0" y="0"/>
          <a:chExt cx="0" cy="0"/>
        </a:xfrm>
      </p:grpSpPr>
      <p:grpSp>
        <p:nvGrpSpPr>
          <p:cNvPr id="13" name="Group 9">
            <a:extLst>
              <a:ext uri="{FF2B5EF4-FFF2-40B4-BE49-F238E27FC236}">
                <a16:creationId xmlns:a16="http://schemas.microsoft.com/office/drawing/2014/main" id="{C737F363-3831-D970-6501-8C18BC981BBA}"/>
              </a:ext>
            </a:extLst>
          </p:cNvPr>
          <p:cNvGrpSpPr/>
          <p:nvPr userDrawn="1"/>
        </p:nvGrpSpPr>
        <p:grpSpPr>
          <a:xfrm>
            <a:off x="0" y="-180826"/>
            <a:ext cx="252175" cy="10467826"/>
            <a:chOff x="0" y="-47625"/>
            <a:chExt cx="66416" cy="2756958"/>
          </a:xfrm>
        </p:grpSpPr>
        <p:sp>
          <p:nvSpPr>
            <p:cNvPr id="14" name="Freeform 10">
              <a:extLst>
                <a:ext uri="{FF2B5EF4-FFF2-40B4-BE49-F238E27FC236}">
                  <a16:creationId xmlns:a16="http://schemas.microsoft.com/office/drawing/2014/main" id="{3EF7F19C-25CB-9C65-BA6B-0392F70E6FB4}"/>
                </a:ext>
              </a:extLst>
            </p:cNvPr>
            <p:cNvSpPr/>
            <p:nvPr/>
          </p:nvSpPr>
          <p:spPr>
            <a:xfrm>
              <a:off x="0" y="0"/>
              <a:ext cx="66416" cy="2709333"/>
            </a:xfrm>
            <a:custGeom>
              <a:avLst/>
              <a:gdLst/>
              <a:ahLst/>
              <a:cxnLst/>
              <a:rect l="l" t="t" r="r" b="b"/>
              <a:pathLst>
                <a:path w="66416" h="2709333">
                  <a:moveTo>
                    <a:pt x="0" y="0"/>
                  </a:moveTo>
                  <a:lnTo>
                    <a:pt x="66416" y="0"/>
                  </a:lnTo>
                  <a:lnTo>
                    <a:pt x="66416" y="2709333"/>
                  </a:lnTo>
                  <a:lnTo>
                    <a:pt x="0" y="2709333"/>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sp>
          <p:nvSpPr>
            <p:cNvPr id="15" name="TextBox 11">
              <a:extLst>
                <a:ext uri="{FF2B5EF4-FFF2-40B4-BE49-F238E27FC236}">
                  <a16:creationId xmlns:a16="http://schemas.microsoft.com/office/drawing/2014/main" id="{D09256F6-312B-2DCE-EE3D-97B1694F8B98}"/>
                </a:ext>
              </a:extLst>
            </p:cNvPr>
            <p:cNvSpPr txBox="1"/>
            <p:nvPr/>
          </p:nvSpPr>
          <p:spPr>
            <a:xfrm>
              <a:off x="0" y="-47625"/>
              <a:ext cx="66416" cy="2756958"/>
            </a:xfrm>
            <a:prstGeom prst="rect">
              <a:avLst/>
            </a:prstGeom>
          </p:spPr>
          <p:txBody>
            <a:bodyPr lIns="50800" tIns="50800" rIns="50800" bIns="50800" rtlCol="0" anchor="ctr"/>
            <a:lstStyle/>
            <a:p>
              <a:pPr algn="ctr">
                <a:lnSpc>
                  <a:spcPts val="2659"/>
                </a:lnSpc>
              </a:pPr>
              <a:endParaRPr/>
            </a:p>
          </p:txBody>
        </p:sp>
      </p:grpSp>
      <p:sp>
        <p:nvSpPr>
          <p:cNvPr id="16" name="Freeform 12">
            <a:extLst>
              <a:ext uri="{FF2B5EF4-FFF2-40B4-BE49-F238E27FC236}">
                <a16:creationId xmlns:a16="http://schemas.microsoft.com/office/drawing/2014/main" id="{B03700B9-914E-30FA-4C8C-45662935E072}"/>
              </a:ext>
            </a:extLst>
          </p:cNvPr>
          <p:cNvSpPr/>
          <p:nvPr userDrawn="1"/>
        </p:nvSpPr>
        <p:spPr>
          <a:xfrm>
            <a:off x="1028700" y="9258300"/>
            <a:ext cx="4134411" cy="651244"/>
          </a:xfrm>
          <a:custGeom>
            <a:avLst/>
            <a:gdLst/>
            <a:ahLst/>
            <a:cxnLst/>
            <a:rect l="l" t="t" r="r" b="b"/>
            <a:pathLst>
              <a:path w="4134411" h="651244">
                <a:moveTo>
                  <a:pt x="0" y="0"/>
                </a:moveTo>
                <a:lnTo>
                  <a:pt x="4134411" y="0"/>
                </a:lnTo>
                <a:lnTo>
                  <a:pt x="4134411" y="651244"/>
                </a:lnTo>
                <a:lnTo>
                  <a:pt x="0" y="651244"/>
                </a:lnTo>
                <a:lnTo>
                  <a:pt x="0" y="0"/>
                </a:lnTo>
                <a:close/>
              </a:path>
            </a:pathLst>
          </a:custGeom>
          <a:blipFill>
            <a:blip r:embed="rId2"/>
            <a:stretch>
              <a:fillRect/>
            </a:stretch>
          </a:blipFill>
        </p:spPr>
        <p:txBody>
          <a:bodyPr/>
          <a:lstStyle/>
          <a:p>
            <a:endParaRPr lang="en-US"/>
          </a:p>
        </p:txBody>
      </p:sp>
      <p:sp>
        <p:nvSpPr>
          <p:cNvPr id="4" name="Text Placeholder 15">
            <a:extLst>
              <a:ext uri="{FF2B5EF4-FFF2-40B4-BE49-F238E27FC236}">
                <a16:creationId xmlns:a16="http://schemas.microsoft.com/office/drawing/2014/main" id="{CAB41E9C-8C0C-C492-1C98-DF23A51E6F5D}"/>
              </a:ext>
            </a:extLst>
          </p:cNvPr>
          <p:cNvSpPr>
            <a:spLocks noGrp="1"/>
          </p:cNvSpPr>
          <p:nvPr>
            <p:ph type="body" sz="quarter" idx="10" hasCustomPrompt="1"/>
          </p:nvPr>
        </p:nvSpPr>
        <p:spPr>
          <a:xfrm>
            <a:off x="2057400" y="2065184"/>
            <a:ext cx="6218199" cy="978694"/>
          </a:xfrm>
        </p:spPr>
        <p:txBody>
          <a:bodyPr>
            <a:noAutofit/>
          </a:bodyPr>
          <a:lstStyle>
            <a:lvl1pPr>
              <a:defRPr sz="6400">
                <a:latin typeface="YaleNew" panose="02000602050000020003" pitchFamily="2" charset="77"/>
              </a:defRPr>
            </a:lvl1pPr>
            <a:lvl2pPr marL="457200" indent="0">
              <a:buNone/>
              <a:defRPr/>
            </a:lvl2pPr>
          </a:lstStyle>
          <a:p>
            <a:pPr lvl="0"/>
            <a:r>
              <a:rPr lang="en-US" dirty="0"/>
              <a:t>Problem</a:t>
            </a:r>
          </a:p>
        </p:txBody>
      </p:sp>
      <p:sp>
        <p:nvSpPr>
          <p:cNvPr id="5" name="Text Placeholder 18">
            <a:extLst>
              <a:ext uri="{FF2B5EF4-FFF2-40B4-BE49-F238E27FC236}">
                <a16:creationId xmlns:a16="http://schemas.microsoft.com/office/drawing/2014/main" id="{A3A862E1-8A4C-1F0E-3D4B-E14D69BC3C8F}"/>
              </a:ext>
            </a:extLst>
          </p:cNvPr>
          <p:cNvSpPr>
            <a:spLocks noGrp="1"/>
          </p:cNvSpPr>
          <p:nvPr>
            <p:ph type="body" sz="quarter" idx="11" hasCustomPrompt="1"/>
          </p:nvPr>
        </p:nvSpPr>
        <p:spPr>
          <a:xfrm>
            <a:off x="2057400" y="4305300"/>
            <a:ext cx="6218199" cy="4303279"/>
          </a:xfrm>
        </p:spPr>
        <p:txBody>
          <a:bodyPr>
            <a:normAutofit/>
          </a:bodyPr>
          <a:lstStyle>
            <a:lvl1pPr>
              <a:lnSpc>
                <a:spcPts val="3480"/>
              </a:lnSpc>
              <a:spcAft>
                <a:spcPts val="0"/>
              </a:spcAft>
              <a:defRPr sz="2900" b="0"/>
            </a:lvl1pPr>
          </a:lstStyle>
          <a:p>
            <a:pPr algn="l">
              <a:lnSpc>
                <a:spcPts val="3769"/>
              </a:lnSpc>
            </a:pPr>
            <a:r>
              <a:rPr lang="en-US" sz="2899" spc="28" dirty="0">
                <a:solidFill>
                  <a:srgbClr val="00356B"/>
                </a:solidFill>
                <a:latin typeface="Barlow"/>
                <a:ea typeface="Barlow"/>
                <a:cs typeface="Barlow"/>
                <a:sym typeface="Barlow"/>
              </a:rPr>
              <a:t>Presentations are communication tools that can be used as demonstrations, lectures, speeches, reports, and more. It is mostly presented before an audience. It serves a variety of purposes, making presentations powerful tools for convincing and teaching.</a:t>
            </a:r>
          </a:p>
        </p:txBody>
      </p:sp>
      <p:sp>
        <p:nvSpPr>
          <p:cNvPr id="23" name="Text Placeholder 21">
            <a:extLst>
              <a:ext uri="{FF2B5EF4-FFF2-40B4-BE49-F238E27FC236}">
                <a16:creationId xmlns:a16="http://schemas.microsoft.com/office/drawing/2014/main" id="{C6D564B2-70E4-C68F-6939-89C4DB9864F9}"/>
              </a:ext>
            </a:extLst>
          </p:cNvPr>
          <p:cNvSpPr>
            <a:spLocks noGrp="1"/>
          </p:cNvSpPr>
          <p:nvPr>
            <p:ph type="body" sz="quarter" idx="12" hasCustomPrompt="1"/>
          </p:nvPr>
        </p:nvSpPr>
        <p:spPr>
          <a:xfrm>
            <a:off x="2057400" y="3142777"/>
            <a:ext cx="6218199" cy="512802"/>
          </a:xfrm>
        </p:spPr>
        <p:txBody>
          <a:bodyPr>
            <a:normAutofit/>
          </a:bodyPr>
          <a:lstStyle>
            <a:lvl1pPr>
              <a:defRPr sz="2100" b="0"/>
            </a:lvl1pPr>
          </a:lstStyle>
          <a:p>
            <a:pPr lvl="0"/>
            <a:r>
              <a:rPr lang="en-US" dirty="0"/>
              <a:t>WHAT WE WANT TO SOLVE</a:t>
            </a:r>
          </a:p>
        </p:txBody>
      </p:sp>
      <p:sp>
        <p:nvSpPr>
          <p:cNvPr id="27" name="Text Placeholder 15">
            <a:extLst>
              <a:ext uri="{FF2B5EF4-FFF2-40B4-BE49-F238E27FC236}">
                <a16:creationId xmlns:a16="http://schemas.microsoft.com/office/drawing/2014/main" id="{C0A23BC9-2CC7-C417-44B1-640CC7EF7242}"/>
              </a:ext>
            </a:extLst>
          </p:cNvPr>
          <p:cNvSpPr>
            <a:spLocks noGrp="1"/>
          </p:cNvSpPr>
          <p:nvPr>
            <p:ph type="body" sz="quarter" idx="13" hasCustomPrompt="1"/>
          </p:nvPr>
        </p:nvSpPr>
        <p:spPr>
          <a:xfrm>
            <a:off x="9829800" y="2065184"/>
            <a:ext cx="6218199" cy="978694"/>
          </a:xfrm>
        </p:spPr>
        <p:txBody>
          <a:bodyPr>
            <a:noAutofit/>
          </a:bodyPr>
          <a:lstStyle>
            <a:lvl1pPr>
              <a:defRPr sz="6400">
                <a:latin typeface="YaleNew" panose="02000602050000020003" pitchFamily="2" charset="77"/>
              </a:defRPr>
            </a:lvl1pPr>
            <a:lvl2pPr marL="457200" indent="0">
              <a:buNone/>
              <a:defRPr/>
            </a:lvl2pPr>
          </a:lstStyle>
          <a:p>
            <a:pPr lvl="0"/>
            <a:r>
              <a:rPr lang="en-US" dirty="0"/>
              <a:t>Hypothesis</a:t>
            </a:r>
          </a:p>
        </p:txBody>
      </p:sp>
      <p:sp>
        <p:nvSpPr>
          <p:cNvPr id="28" name="Text Placeholder 18">
            <a:extLst>
              <a:ext uri="{FF2B5EF4-FFF2-40B4-BE49-F238E27FC236}">
                <a16:creationId xmlns:a16="http://schemas.microsoft.com/office/drawing/2014/main" id="{D52BC7B8-BF0A-A7FA-907D-98A1C0E23065}"/>
              </a:ext>
            </a:extLst>
          </p:cNvPr>
          <p:cNvSpPr>
            <a:spLocks noGrp="1"/>
          </p:cNvSpPr>
          <p:nvPr>
            <p:ph type="body" sz="quarter" idx="14" hasCustomPrompt="1"/>
          </p:nvPr>
        </p:nvSpPr>
        <p:spPr>
          <a:xfrm>
            <a:off x="9829800" y="4305300"/>
            <a:ext cx="6218199" cy="4303279"/>
          </a:xfrm>
        </p:spPr>
        <p:txBody>
          <a:bodyPr>
            <a:normAutofit/>
          </a:bodyPr>
          <a:lstStyle>
            <a:lvl1pPr>
              <a:lnSpc>
                <a:spcPts val="3480"/>
              </a:lnSpc>
              <a:spcAft>
                <a:spcPts val="0"/>
              </a:spcAft>
              <a:defRPr sz="2900" b="0"/>
            </a:lvl1pPr>
          </a:lstStyle>
          <a:p>
            <a:pPr algn="l">
              <a:lnSpc>
                <a:spcPts val="3769"/>
              </a:lnSpc>
            </a:pPr>
            <a:r>
              <a:rPr lang="en-US" sz="2899" spc="28" dirty="0">
                <a:solidFill>
                  <a:srgbClr val="00356B"/>
                </a:solidFill>
                <a:latin typeface="Barlow"/>
                <a:ea typeface="Barlow"/>
                <a:cs typeface="Barlow"/>
                <a:sym typeface="Barlow"/>
              </a:rPr>
              <a:t>Presentations are communication tools that can be used as demonstrations, lectures, speeches, reports, and more. It is mostly presented before an audience. It serves a variety of purposes, making presentations powerful tools for convincing and teaching.</a:t>
            </a:r>
          </a:p>
        </p:txBody>
      </p:sp>
      <p:sp>
        <p:nvSpPr>
          <p:cNvPr id="29" name="Text Placeholder 21">
            <a:extLst>
              <a:ext uri="{FF2B5EF4-FFF2-40B4-BE49-F238E27FC236}">
                <a16:creationId xmlns:a16="http://schemas.microsoft.com/office/drawing/2014/main" id="{76C1F167-B036-55B5-63BA-B8172E2109D7}"/>
              </a:ext>
            </a:extLst>
          </p:cNvPr>
          <p:cNvSpPr>
            <a:spLocks noGrp="1"/>
          </p:cNvSpPr>
          <p:nvPr>
            <p:ph type="body" sz="quarter" idx="15" hasCustomPrompt="1"/>
          </p:nvPr>
        </p:nvSpPr>
        <p:spPr>
          <a:xfrm>
            <a:off x="9829800" y="3142777"/>
            <a:ext cx="6218199" cy="512802"/>
          </a:xfrm>
        </p:spPr>
        <p:txBody>
          <a:bodyPr>
            <a:normAutofit/>
          </a:bodyPr>
          <a:lstStyle>
            <a:lvl1pPr>
              <a:defRPr sz="2100" b="0"/>
            </a:lvl1pPr>
          </a:lstStyle>
          <a:p>
            <a:pPr lvl="0"/>
            <a:r>
              <a:rPr lang="en-US" dirty="0"/>
              <a:t>WHAT WE WANT TO PROVE OR DISPROVE</a:t>
            </a:r>
          </a:p>
        </p:txBody>
      </p:sp>
    </p:spTree>
    <p:extLst>
      <p:ext uri="{BB962C8B-B14F-4D97-AF65-F5344CB8AC3E}">
        <p14:creationId xmlns:p14="http://schemas.microsoft.com/office/powerpoint/2010/main" val="3981918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oxes of Content">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AAF0C04A-E9B5-74EF-DB3D-A04C9A06D566}"/>
              </a:ext>
            </a:extLst>
          </p:cNvPr>
          <p:cNvGrpSpPr/>
          <p:nvPr userDrawn="1"/>
        </p:nvGrpSpPr>
        <p:grpSpPr>
          <a:xfrm>
            <a:off x="1028700" y="4464859"/>
            <a:ext cx="5172999" cy="3517298"/>
            <a:chOff x="0" y="-9525"/>
            <a:chExt cx="1362436" cy="926367"/>
          </a:xfrm>
        </p:grpSpPr>
        <p:sp>
          <p:nvSpPr>
            <p:cNvPr id="3" name="Freeform 3">
              <a:extLst>
                <a:ext uri="{FF2B5EF4-FFF2-40B4-BE49-F238E27FC236}">
                  <a16:creationId xmlns:a16="http://schemas.microsoft.com/office/drawing/2014/main" id="{BD0FFCFE-BDAD-295C-39C8-03C029FEED9A}"/>
                </a:ext>
              </a:extLst>
            </p:cNvPr>
            <p:cNvSpPr/>
            <p:nvPr/>
          </p:nvSpPr>
          <p:spPr>
            <a:xfrm>
              <a:off x="0" y="0"/>
              <a:ext cx="1362436" cy="916842"/>
            </a:xfrm>
            <a:custGeom>
              <a:avLst/>
              <a:gdLst/>
              <a:ahLst/>
              <a:cxnLst/>
              <a:rect l="l" t="t" r="r" b="b"/>
              <a:pathLst>
                <a:path w="1362436" h="916842">
                  <a:moveTo>
                    <a:pt x="29932" y="0"/>
                  </a:moveTo>
                  <a:lnTo>
                    <a:pt x="1332504" y="0"/>
                  </a:lnTo>
                  <a:cubicBezTo>
                    <a:pt x="1349035" y="0"/>
                    <a:pt x="1362436" y="13401"/>
                    <a:pt x="1362436" y="29932"/>
                  </a:cubicBezTo>
                  <a:lnTo>
                    <a:pt x="1362436" y="886910"/>
                  </a:lnTo>
                  <a:cubicBezTo>
                    <a:pt x="1362436" y="894848"/>
                    <a:pt x="1359282" y="902461"/>
                    <a:pt x="1353669" y="908075"/>
                  </a:cubicBezTo>
                  <a:cubicBezTo>
                    <a:pt x="1348056" y="913688"/>
                    <a:pt x="1340442" y="916842"/>
                    <a:pt x="1332504" y="916842"/>
                  </a:cubicBezTo>
                  <a:lnTo>
                    <a:pt x="29932" y="916842"/>
                  </a:lnTo>
                  <a:cubicBezTo>
                    <a:pt x="21994" y="916842"/>
                    <a:pt x="14380" y="913688"/>
                    <a:pt x="8767" y="908075"/>
                  </a:cubicBezTo>
                  <a:cubicBezTo>
                    <a:pt x="3154" y="902461"/>
                    <a:pt x="0" y="894848"/>
                    <a:pt x="0" y="886910"/>
                  </a:cubicBezTo>
                  <a:lnTo>
                    <a:pt x="0" y="29932"/>
                  </a:lnTo>
                  <a:cubicBezTo>
                    <a:pt x="0" y="21994"/>
                    <a:pt x="3154" y="14380"/>
                    <a:pt x="8767" y="8767"/>
                  </a:cubicBezTo>
                  <a:cubicBezTo>
                    <a:pt x="14380" y="3154"/>
                    <a:pt x="21994" y="0"/>
                    <a:pt x="29932" y="0"/>
                  </a:cubicBezTo>
                  <a:close/>
                </a:path>
              </a:pathLst>
            </a:custGeom>
            <a:solidFill>
              <a:srgbClr val="00356B"/>
            </a:solidFill>
          </p:spPr>
          <p:txBody>
            <a:bodyPr/>
            <a:lstStyle/>
            <a:p>
              <a:endParaRPr lang="en-US"/>
            </a:p>
          </p:txBody>
        </p:sp>
        <p:sp>
          <p:nvSpPr>
            <p:cNvPr id="6" name="TextBox 4">
              <a:extLst>
                <a:ext uri="{FF2B5EF4-FFF2-40B4-BE49-F238E27FC236}">
                  <a16:creationId xmlns:a16="http://schemas.microsoft.com/office/drawing/2014/main" id="{6DC8E9BA-A2CA-AA78-D9F4-D7D3ED346702}"/>
                </a:ext>
              </a:extLst>
            </p:cNvPr>
            <p:cNvSpPr txBox="1"/>
            <p:nvPr/>
          </p:nvSpPr>
          <p:spPr>
            <a:xfrm>
              <a:off x="0" y="-9525"/>
              <a:ext cx="1362436" cy="926367"/>
            </a:xfrm>
            <a:prstGeom prst="rect">
              <a:avLst/>
            </a:prstGeom>
          </p:spPr>
          <p:txBody>
            <a:bodyPr lIns="50800" tIns="50800" rIns="50800" bIns="50800" rtlCol="0" anchor="ctr"/>
            <a:lstStyle/>
            <a:p>
              <a:pPr algn="ctr">
                <a:lnSpc>
                  <a:spcPts val="2520"/>
                </a:lnSpc>
              </a:pPr>
              <a:endParaRPr/>
            </a:p>
          </p:txBody>
        </p:sp>
      </p:grpSp>
      <p:grpSp>
        <p:nvGrpSpPr>
          <p:cNvPr id="11" name="Group 9">
            <a:extLst>
              <a:ext uri="{FF2B5EF4-FFF2-40B4-BE49-F238E27FC236}">
                <a16:creationId xmlns:a16="http://schemas.microsoft.com/office/drawing/2014/main" id="{F839E150-9698-0000-8560-B856AE826457}"/>
              </a:ext>
            </a:extLst>
          </p:cNvPr>
          <p:cNvGrpSpPr/>
          <p:nvPr userDrawn="1"/>
        </p:nvGrpSpPr>
        <p:grpSpPr>
          <a:xfrm>
            <a:off x="6557501" y="4464859"/>
            <a:ext cx="5172999" cy="3517298"/>
            <a:chOff x="0" y="-9525"/>
            <a:chExt cx="1362436" cy="926367"/>
          </a:xfrm>
        </p:grpSpPr>
        <p:sp>
          <p:nvSpPr>
            <p:cNvPr id="12" name="Freeform 10">
              <a:extLst>
                <a:ext uri="{FF2B5EF4-FFF2-40B4-BE49-F238E27FC236}">
                  <a16:creationId xmlns:a16="http://schemas.microsoft.com/office/drawing/2014/main" id="{C4166121-0504-5204-7D81-A053E8A0755D}"/>
                </a:ext>
              </a:extLst>
            </p:cNvPr>
            <p:cNvSpPr/>
            <p:nvPr/>
          </p:nvSpPr>
          <p:spPr>
            <a:xfrm>
              <a:off x="0" y="0"/>
              <a:ext cx="1362436" cy="916842"/>
            </a:xfrm>
            <a:custGeom>
              <a:avLst/>
              <a:gdLst/>
              <a:ahLst/>
              <a:cxnLst/>
              <a:rect l="l" t="t" r="r" b="b"/>
              <a:pathLst>
                <a:path w="1362436" h="916842">
                  <a:moveTo>
                    <a:pt x="29932" y="0"/>
                  </a:moveTo>
                  <a:lnTo>
                    <a:pt x="1332504" y="0"/>
                  </a:lnTo>
                  <a:cubicBezTo>
                    <a:pt x="1349035" y="0"/>
                    <a:pt x="1362436" y="13401"/>
                    <a:pt x="1362436" y="29932"/>
                  </a:cubicBezTo>
                  <a:lnTo>
                    <a:pt x="1362436" y="886910"/>
                  </a:lnTo>
                  <a:cubicBezTo>
                    <a:pt x="1362436" y="894848"/>
                    <a:pt x="1359282" y="902461"/>
                    <a:pt x="1353669" y="908075"/>
                  </a:cubicBezTo>
                  <a:cubicBezTo>
                    <a:pt x="1348056" y="913688"/>
                    <a:pt x="1340442" y="916842"/>
                    <a:pt x="1332504" y="916842"/>
                  </a:cubicBezTo>
                  <a:lnTo>
                    <a:pt x="29932" y="916842"/>
                  </a:lnTo>
                  <a:cubicBezTo>
                    <a:pt x="21994" y="916842"/>
                    <a:pt x="14380" y="913688"/>
                    <a:pt x="8767" y="908075"/>
                  </a:cubicBezTo>
                  <a:cubicBezTo>
                    <a:pt x="3154" y="902461"/>
                    <a:pt x="0" y="894848"/>
                    <a:pt x="0" y="886910"/>
                  </a:cubicBezTo>
                  <a:lnTo>
                    <a:pt x="0" y="29932"/>
                  </a:lnTo>
                  <a:cubicBezTo>
                    <a:pt x="0" y="21994"/>
                    <a:pt x="3154" y="14380"/>
                    <a:pt x="8767" y="8767"/>
                  </a:cubicBezTo>
                  <a:cubicBezTo>
                    <a:pt x="14380" y="3154"/>
                    <a:pt x="21994" y="0"/>
                    <a:pt x="29932" y="0"/>
                  </a:cubicBezTo>
                  <a:close/>
                </a:path>
              </a:pathLst>
            </a:custGeom>
            <a:solidFill>
              <a:srgbClr val="00356B"/>
            </a:solidFill>
          </p:spPr>
          <p:txBody>
            <a:bodyPr/>
            <a:lstStyle/>
            <a:p>
              <a:endParaRPr lang="en-US"/>
            </a:p>
          </p:txBody>
        </p:sp>
        <p:sp>
          <p:nvSpPr>
            <p:cNvPr id="17" name="TextBox 11">
              <a:extLst>
                <a:ext uri="{FF2B5EF4-FFF2-40B4-BE49-F238E27FC236}">
                  <a16:creationId xmlns:a16="http://schemas.microsoft.com/office/drawing/2014/main" id="{1717DCF2-338D-D158-6DDA-C3E2DB20AF9D}"/>
                </a:ext>
              </a:extLst>
            </p:cNvPr>
            <p:cNvSpPr txBox="1"/>
            <p:nvPr/>
          </p:nvSpPr>
          <p:spPr>
            <a:xfrm>
              <a:off x="0" y="-9525"/>
              <a:ext cx="1362436" cy="926367"/>
            </a:xfrm>
            <a:prstGeom prst="rect">
              <a:avLst/>
            </a:prstGeom>
          </p:spPr>
          <p:txBody>
            <a:bodyPr lIns="50800" tIns="50800" rIns="50800" bIns="50800" rtlCol="0" anchor="ctr"/>
            <a:lstStyle/>
            <a:p>
              <a:pPr algn="ctr">
                <a:lnSpc>
                  <a:spcPts val="2520"/>
                </a:lnSpc>
              </a:pPr>
              <a:endParaRPr/>
            </a:p>
          </p:txBody>
        </p:sp>
      </p:grpSp>
      <p:grpSp>
        <p:nvGrpSpPr>
          <p:cNvPr id="19" name="Group 13">
            <a:extLst>
              <a:ext uri="{FF2B5EF4-FFF2-40B4-BE49-F238E27FC236}">
                <a16:creationId xmlns:a16="http://schemas.microsoft.com/office/drawing/2014/main" id="{BF84B3E4-2376-AF54-245C-BF4F29622C49}"/>
              </a:ext>
            </a:extLst>
          </p:cNvPr>
          <p:cNvGrpSpPr/>
          <p:nvPr userDrawn="1"/>
        </p:nvGrpSpPr>
        <p:grpSpPr>
          <a:xfrm>
            <a:off x="12082924" y="4464859"/>
            <a:ext cx="5172999" cy="3517298"/>
            <a:chOff x="0" y="-9525"/>
            <a:chExt cx="1362436" cy="926367"/>
          </a:xfrm>
        </p:grpSpPr>
        <p:sp>
          <p:nvSpPr>
            <p:cNvPr id="20" name="Freeform 14">
              <a:extLst>
                <a:ext uri="{FF2B5EF4-FFF2-40B4-BE49-F238E27FC236}">
                  <a16:creationId xmlns:a16="http://schemas.microsoft.com/office/drawing/2014/main" id="{7A167413-3A8F-70B4-25A1-72D272AEF814}"/>
                </a:ext>
              </a:extLst>
            </p:cNvPr>
            <p:cNvSpPr/>
            <p:nvPr/>
          </p:nvSpPr>
          <p:spPr>
            <a:xfrm>
              <a:off x="0" y="0"/>
              <a:ext cx="1362436" cy="916842"/>
            </a:xfrm>
            <a:custGeom>
              <a:avLst/>
              <a:gdLst/>
              <a:ahLst/>
              <a:cxnLst/>
              <a:rect l="l" t="t" r="r" b="b"/>
              <a:pathLst>
                <a:path w="1362436" h="916842">
                  <a:moveTo>
                    <a:pt x="29932" y="0"/>
                  </a:moveTo>
                  <a:lnTo>
                    <a:pt x="1332504" y="0"/>
                  </a:lnTo>
                  <a:cubicBezTo>
                    <a:pt x="1349035" y="0"/>
                    <a:pt x="1362436" y="13401"/>
                    <a:pt x="1362436" y="29932"/>
                  </a:cubicBezTo>
                  <a:lnTo>
                    <a:pt x="1362436" y="886910"/>
                  </a:lnTo>
                  <a:cubicBezTo>
                    <a:pt x="1362436" y="894848"/>
                    <a:pt x="1359282" y="902461"/>
                    <a:pt x="1353669" y="908075"/>
                  </a:cubicBezTo>
                  <a:cubicBezTo>
                    <a:pt x="1348056" y="913688"/>
                    <a:pt x="1340442" y="916842"/>
                    <a:pt x="1332504" y="916842"/>
                  </a:cubicBezTo>
                  <a:lnTo>
                    <a:pt x="29932" y="916842"/>
                  </a:lnTo>
                  <a:cubicBezTo>
                    <a:pt x="21994" y="916842"/>
                    <a:pt x="14380" y="913688"/>
                    <a:pt x="8767" y="908075"/>
                  </a:cubicBezTo>
                  <a:cubicBezTo>
                    <a:pt x="3154" y="902461"/>
                    <a:pt x="0" y="894848"/>
                    <a:pt x="0" y="886910"/>
                  </a:cubicBezTo>
                  <a:lnTo>
                    <a:pt x="0" y="29932"/>
                  </a:lnTo>
                  <a:cubicBezTo>
                    <a:pt x="0" y="21994"/>
                    <a:pt x="3154" y="14380"/>
                    <a:pt x="8767" y="8767"/>
                  </a:cubicBezTo>
                  <a:cubicBezTo>
                    <a:pt x="14380" y="3154"/>
                    <a:pt x="21994" y="0"/>
                    <a:pt x="29932" y="0"/>
                  </a:cubicBezTo>
                  <a:close/>
                </a:path>
              </a:pathLst>
            </a:custGeom>
            <a:solidFill>
              <a:srgbClr val="00356B"/>
            </a:solidFill>
          </p:spPr>
          <p:txBody>
            <a:bodyPr/>
            <a:lstStyle/>
            <a:p>
              <a:endParaRPr lang="en-US"/>
            </a:p>
          </p:txBody>
        </p:sp>
        <p:sp>
          <p:nvSpPr>
            <p:cNvPr id="21" name="TextBox 15">
              <a:extLst>
                <a:ext uri="{FF2B5EF4-FFF2-40B4-BE49-F238E27FC236}">
                  <a16:creationId xmlns:a16="http://schemas.microsoft.com/office/drawing/2014/main" id="{DC8C6D29-3125-1874-0355-FB5F1465D128}"/>
                </a:ext>
              </a:extLst>
            </p:cNvPr>
            <p:cNvSpPr txBox="1"/>
            <p:nvPr/>
          </p:nvSpPr>
          <p:spPr>
            <a:xfrm>
              <a:off x="0" y="-9525"/>
              <a:ext cx="1362436" cy="926367"/>
            </a:xfrm>
            <a:prstGeom prst="rect">
              <a:avLst/>
            </a:prstGeom>
          </p:spPr>
          <p:txBody>
            <a:bodyPr lIns="50800" tIns="50800" rIns="50800" bIns="50800" rtlCol="0" anchor="ctr"/>
            <a:lstStyle/>
            <a:p>
              <a:pPr algn="ctr">
                <a:lnSpc>
                  <a:spcPts val="2520"/>
                </a:lnSpc>
              </a:pPr>
              <a:endParaRPr/>
            </a:p>
          </p:txBody>
        </p:sp>
      </p:grpSp>
      <p:grpSp>
        <p:nvGrpSpPr>
          <p:cNvPr id="24" name="Group 17">
            <a:extLst>
              <a:ext uri="{FF2B5EF4-FFF2-40B4-BE49-F238E27FC236}">
                <a16:creationId xmlns:a16="http://schemas.microsoft.com/office/drawing/2014/main" id="{AE80038B-903A-1585-4905-E4A504B827B3}"/>
              </a:ext>
            </a:extLst>
          </p:cNvPr>
          <p:cNvGrpSpPr/>
          <p:nvPr userDrawn="1"/>
        </p:nvGrpSpPr>
        <p:grpSpPr>
          <a:xfrm>
            <a:off x="0" y="-180826"/>
            <a:ext cx="252175" cy="10467826"/>
            <a:chOff x="0" y="-47625"/>
            <a:chExt cx="66416" cy="2756958"/>
          </a:xfrm>
        </p:grpSpPr>
        <p:sp>
          <p:nvSpPr>
            <p:cNvPr id="25" name="Freeform 18">
              <a:extLst>
                <a:ext uri="{FF2B5EF4-FFF2-40B4-BE49-F238E27FC236}">
                  <a16:creationId xmlns:a16="http://schemas.microsoft.com/office/drawing/2014/main" id="{B8C7C48B-3403-9814-A17C-FBB27569C064}"/>
                </a:ext>
              </a:extLst>
            </p:cNvPr>
            <p:cNvSpPr/>
            <p:nvPr/>
          </p:nvSpPr>
          <p:spPr>
            <a:xfrm>
              <a:off x="0" y="0"/>
              <a:ext cx="66416" cy="2709333"/>
            </a:xfrm>
            <a:custGeom>
              <a:avLst/>
              <a:gdLst/>
              <a:ahLst/>
              <a:cxnLst/>
              <a:rect l="l" t="t" r="r" b="b"/>
              <a:pathLst>
                <a:path w="66416" h="2709333">
                  <a:moveTo>
                    <a:pt x="0" y="0"/>
                  </a:moveTo>
                  <a:lnTo>
                    <a:pt x="66416" y="0"/>
                  </a:lnTo>
                  <a:lnTo>
                    <a:pt x="66416" y="2709333"/>
                  </a:lnTo>
                  <a:lnTo>
                    <a:pt x="0" y="2709333"/>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a:p>
          </p:txBody>
        </p:sp>
        <p:sp>
          <p:nvSpPr>
            <p:cNvPr id="26" name="TextBox 19">
              <a:extLst>
                <a:ext uri="{FF2B5EF4-FFF2-40B4-BE49-F238E27FC236}">
                  <a16:creationId xmlns:a16="http://schemas.microsoft.com/office/drawing/2014/main" id="{D769107C-B3A4-ED75-5BFE-8CC9F8C09E09}"/>
                </a:ext>
              </a:extLst>
            </p:cNvPr>
            <p:cNvSpPr txBox="1"/>
            <p:nvPr/>
          </p:nvSpPr>
          <p:spPr>
            <a:xfrm>
              <a:off x="0" y="-47625"/>
              <a:ext cx="66416" cy="2756958"/>
            </a:xfrm>
            <a:prstGeom prst="rect">
              <a:avLst/>
            </a:prstGeom>
          </p:spPr>
          <p:txBody>
            <a:bodyPr lIns="50800" tIns="50800" rIns="50800" bIns="50800" rtlCol="0" anchor="ctr"/>
            <a:lstStyle/>
            <a:p>
              <a:pPr algn="ctr">
                <a:lnSpc>
                  <a:spcPts val="2659"/>
                </a:lnSpc>
              </a:pPr>
              <a:endParaRPr/>
            </a:p>
          </p:txBody>
        </p:sp>
      </p:grpSp>
      <p:sp>
        <p:nvSpPr>
          <p:cNvPr id="30" name="Freeform 20">
            <a:extLst>
              <a:ext uri="{FF2B5EF4-FFF2-40B4-BE49-F238E27FC236}">
                <a16:creationId xmlns:a16="http://schemas.microsoft.com/office/drawing/2014/main" id="{78D32C23-2E8B-1D88-82E3-C21D72E3DB55}"/>
              </a:ext>
            </a:extLst>
          </p:cNvPr>
          <p:cNvSpPr/>
          <p:nvPr userDrawn="1"/>
        </p:nvSpPr>
        <p:spPr>
          <a:xfrm>
            <a:off x="1028700" y="9258300"/>
            <a:ext cx="4134411" cy="651244"/>
          </a:xfrm>
          <a:custGeom>
            <a:avLst/>
            <a:gdLst/>
            <a:ahLst/>
            <a:cxnLst/>
            <a:rect l="l" t="t" r="r" b="b"/>
            <a:pathLst>
              <a:path w="4134411" h="651244">
                <a:moveTo>
                  <a:pt x="0" y="0"/>
                </a:moveTo>
                <a:lnTo>
                  <a:pt x="4134411" y="0"/>
                </a:lnTo>
                <a:lnTo>
                  <a:pt x="4134411" y="651244"/>
                </a:lnTo>
                <a:lnTo>
                  <a:pt x="0" y="651244"/>
                </a:lnTo>
                <a:lnTo>
                  <a:pt x="0" y="0"/>
                </a:lnTo>
                <a:close/>
              </a:path>
            </a:pathLst>
          </a:custGeom>
          <a:blipFill>
            <a:blip r:embed="rId2"/>
            <a:stretch>
              <a:fillRect/>
            </a:stretch>
          </a:blipFill>
        </p:spPr>
        <p:txBody>
          <a:bodyPr/>
          <a:lstStyle/>
          <a:p>
            <a:endParaRPr lang="en-US"/>
          </a:p>
        </p:txBody>
      </p:sp>
      <p:sp>
        <p:nvSpPr>
          <p:cNvPr id="28" name="Text Placeholder 26">
            <a:extLst>
              <a:ext uri="{FF2B5EF4-FFF2-40B4-BE49-F238E27FC236}">
                <a16:creationId xmlns:a16="http://schemas.microsoft.com/office/drawing/2014/main" id="{4F8A45D5-92B8-E007-0911-5B5B24632EC6}"/>
              </a:ext>
            </a:extLst>
          </p:cNvPr>
          <p:cNvSpPr>
            <a:spLocks noGrp="1"/>
          </p:cNvSpPr>
          <p:nvPr>
            <p:ph type="body" sz="quarter" idx="10" hasCustomPrompt="1"/>
          </p:nvPr>
        </p:nvSpPr>
        <p:spPr>
          <a:xfrm>
            <a:off x="4791684" y="1790700"/>
            <a:ext cx="8704633" cy="1296722"/>
          </a:xfrm>
        </p:spPr>
        <p:txBody>
          <a:bodyPr>
            <a:noAutofit/>
          </a:bodyPr>
          <a:lstStyle>
            <a:lvl1pPr algn="ctr">
              <a:defRPr sz="8000">
                <a:latin typeface="YaleNew" panose="02000602050000020003" pitchFamily="2" charset="77"/>
              </a:defRPr>
            </a:lvl1pPr>
          </a:lstStyle>
          <a:p>
            <a:pPr lvl="0"/>
            <a:r>
              <a:rPr lang="en-US" dirty="0"/>
              <a:t>Objectives</a:t>
            </a:r>
          </a:p>
        </p:txBody>
      </p:sp>
      <p:sp>
        <p:nvSpPr>
          <p:cNvPr id="31" name="Text Placeholder 26">
            <a:extLst>
              <a:ext uri="{FF2B5EF4-FFF2-40B4-BE49-F238E27FC236}">
                <a16:creationId xmlns:a16="http://schemas.microsoft.com/office/drawing/2014/main" id="{E4CFDE47-3C77-F147-45FF-0DCF244D3313}"/>
              </a:ext>
            </a:extLst>
          </p:cNvPr>
          <p:cNvSpPr>
            <a:spLocks noGrp="1"/>
          </p:cNvSpPr>
          <p:nvPr>
            <p:ph type="body" sz="quarter" idx="11" hasCustomPrompt="1"/>
          </p:nvPr>
        </p:nvSpPr>
        <p:spPr>
          <a:xfrm>
            <a:off x="4791684" y="3117602"/>
            <a:ext cx="8704632" cy="356695"/>
          </a:xfrm>
        </p:spPr>
        <p:txBody>
          <a:bodyPr>
            <a:noAutofit/>
          </a:bodyPr>
          <a:lstStyle>
            <a:lvl1pPr algn="ctr">
              <a:defRPr sz="2100" b="0">
                <a:latin typeface="Barlow" pitchFamily="2" charset="77"/>
              </a:defRPr>
            </a:lvl1pPr>
          </a:lstStyle>
          <a:p>
            <a:pPr lvl="0"/>
            <a:r>
              <a:rPr lang="en-US" dirty="0"/>
              <a:t>WHAT WE WANT TO ACHIEVE</a:t>
            </a:r>
          </a:p>
        </p:txBody>
      </p:sp>
      <p:sp>
        <p:nvSpPr>
          <p:cNvPr id="34" name="Text Placeholder 32">
            <a:extLst>
              <a:ext uri="{FF2B5EF4-FFF2-40B4-BE49-F238E27FC236}">
                <a16:creationId xmlns:a16="http://schemas.microsoft.com/office/drawing/2014/main" id="{283D5D95-EE78-5992-FC46-C7F4EA9B19BC}"/>
              </a:ext>
            </a:extLst>
          </p:cNvPr>
          <p:cNvSpPr>
            <a:spLocks noGrp="1"/>
          </p:cNvSpPr>
          <p:nvPr>
            <p:ph type="body" sz="quarter" idx="12" hasCustomPrompt="1"/>
          </p:nvPr>
        </p:nvSpPr>
        <p:spPr>
          <a:xfrm>
            <a:off x="1447800" y="4991101"/>
            <a:ext cx="4343400" cy="2420897"/>
          </a:xfrm>
        </p:spPr>
        <p:txBody>
          <a:bodyPr/>
          <a:lstStyle/>
          <a:p>
            <a:pPr marL="0" marR="0" lvl="0" indent="0" algn="l" defTabSz="914400" rtl="0" eaLnBrk="1" fontAlgn="auto" latinLnBrk="0" hangingPunct="1">
              <a:lnSpc>
                <a:spcPts val="3120"/>
              </a:lnSpc>
              <a:spcBef>
                <a:spcPts val="0"/>
              </a:spcBef>
              <a:spcAft>
                <a:spcPts val="0"/>
              </a:spcAft>
              <a:buClrTx/>
              <a:buSzTx/>
              <a:buFontTx/>
              <a:buNone/>
              <a:tabLst/>
              <a:defRPr/>
            </a:pPr>
            <a:r>
              <a:rPr kumimoji="0" lang="en-US" sz="2400" b="0" i="0" u="none" strike="noStrike" kern="1200" cap="none" spc="24" normalizeH="0" baseline="0" noProof="0" dirty="0">
                <a:ln>
                  <a:noFill/>
                </a:ln>
                <a:solidFill>
                  <a:srgbClr val="F5F5EF"/>
                </a:solidFill>
                <a:effectLst/>
                <a:uLnTx/>
                <a:uFillTx/>
                <a:latin typeface="Barlow"/>
                <a:ea typeface="Barlow"/>
                <a:cs typeface="Barlow"/>
                <a:sym typeface="Barlow"/>
              </a:rPr>
              <a:t>Presentations are communication tools that can be used as demonstrations, lectures, speeches, reports, and more. It is mostly presented before an audience. </a:t>
            </a:r>
          </a:p>
        </p:txBody>
      </p:sp>
      <p:sp>
        <p:nvSpPr>
          <p:cNvPr id="36" name="Text Placeholder 32">
            <a:extLst>
              <a:ext uri="{FF2B5EF4-FFF2-40B4-BE49-F238E27FC236}">
                <a16:creationId xmlns:a16="http://schemas.microsoft.com/office/drawing/2014/main" id="{EC94A432-F07E-AF01-3CCC-0A3BC4E38136}"/>
              </a:ext>
            </a:extLst>
          </p:cNvPr>
          <p:cNvSpPr>
            <a:spLocks noGrp="1"/>
          </p:cNvSpPr>
          <p:nvPr>
            <p:ph type="body" sz="quarter" idx="13" hasCustomPrompt="1"/>
          </p:nvPr>
        </p:nvSpPr>
        <p:spPr>
          <a:xfrm>
            <a:off x="6978224" y="4970291"/>
            <a:ext cx="4375576" cy="2441708"/>
          </a:xfrm>
        </p:spPr>
        <p:txBody>
          <a:bodyPr/>
          <a:lstStyle>
            <a:lvl1pPr>
              <a:defRPr b="0"/>
            </a:lvl1pPr>
          </a:lstStyle>
          <a:p>
            <a:pPr algn="l">
              <a:lnSpc>
                <a:spcPts val="3120"/>
              </a:lnSpc>
            </a:pPr>
            <a:r>
              <a:rPr lang="en-US" sz="2400" spc="24" dirty="0">
                <a:solidFill>
                  <a:srgbClr val="F5F5EF"/>
                </a:solidFill>
                <a:latin typeface="Barlow"/>
                <a:ea typeface="Barlow"/>
                <a:cs typeface="Barlow"/>
                <a:sym typeface="Barlow"/>
              </a:rPr>
              <a:t>Presentations are communication tools that can be used as demonstrations, lectures, speeches, reports, and more. It is mostly presented before an audience. </a:t>
            </a:r>
          </a:p>
        </p:txBody>
      </p:sp>
      <p:sp>
        <p:nvSpPr>
          <p:cNvPr id="37" name="Text Placeholder 32">
            <a:extLst>
              <a:ext uri="{FF2B5EF4-FFF2-40B4-BE49-F238E27FC236}">
                <a16:creationId xmlns:a16="http://schemas.microsoft.com/office/drawing/2014/main" id="{8163D527-5C5A-EFA3-EAFC-9E74B9ABD75E}"/>
              </a:ext>
            </a:extLst>
          </p:cNvPr>
          <p:cNvSpPr>
            <a:spLocks noGrp="1"/>
          </p:cNvSpPr>
          <p:nvPr>
            <p:ph type="body" sz="quarter" idx="14" hasCustomPrompt="1"/>
          </p:nvPr>
        </p:nvSpPr>
        <p:spPr>
          <a:xfrm>
            <a:off x="12497723" y="4970291"/>
            <a:ext cx="4343400" cy="2420897"/>
          </a:xfrm>
        </p:spPr>
        <p:txBody>
          <a:bodyPr/>
          <a:lstStyle/>
          <a:p>
            <a:pPr marL="0" marR="0" lvl="0" indent="0" algn="l" defTabSz="914400" rtl="0" eaLnBrk="1" fontAlgn="auto" latinLnBrk="0" hangingPunct="1">
              <a:lnSpc>
                <a:spcPts val="3120"/>
              </a:lnSpc>
              <a:spcBef>
                <a:spcPts val="0"/>
              </a:spcBef>
              <a:spcAft>
                <a:spcPts val="0"/>
              </a:spcAft>
              <a:buClrTx/>
              <a:buSzTx/>
              <a:buFontTx/>
              <a:buNone/>
              <a:tabLst/>
              <a:defRPr/>
            </a:pPr>
            <a:r>
              <a:rPr kumimoji="0" lang="en-US" sz="2400" b="0" i="0" u="none" strike="noStrike" kern="1200" cap="none" spc="24" normalizeH="0" baseline="0" noProof="0" dirty="0">
                <a:ln>
                  <a:noFill/>
                </a:ln>
                <a:solidFill>
                  <a:srgbClr val="F5F5EF"/>
                </a:solidFill>
                <a:effectLst/>
                <a:uLnTx/>
                <a:uFillTx/>
                <a:latin typeface="Barlow"/>
                <a:ea typeface="Barlow"/>
                <a:cs typeface="Barlow"/>
                <a:sym typeface="Barlow"/>
              </a:rPr>
              <a:t>Presentations are communication tools that can be used as demonstrations, lectures, speeches, reports, and more. It is mostly presented before an audience. </a:t>
            </a:r>
          </a:p>
        </p:txBody>
      </p:sp>
    </p:spTree>
    <p:extLst>
      <p:ext uri="{BB962C8B-B14F-4D97-AF65-F5344CB8AC3E}">
        <p14:creationId xmlns:p14="http://schemas.microsoft.com/office/powerpoint/2010/main" val="1270918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plit Screen">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A2DA17F1-BA45-1F0E-9174-A13A403A39F0}"/>
              </a:ext>
            </a:extLst>
          </p:cNvPr>
          <p:cNvGrpSpPr/>
          <p:nvPr userDrawn="1"/>
        </p:nvGrpSpPr>
        <p:grpSpPr>
          <a:xfrm>
            <a:off x="-156089" y="-287639"/>
            <a:ext cx="8061506" cy="10798907"/>
            <a:chOff x="0" y="-9525"/>
            <a:chExt cx="2123195" cy="2844157"/>
          </a:xfrm>
        </p:grpSpPr>
        <p:sp>
          <p:nvSpPr>
            <p:cNvPr id="3" name="Freeform 3">
              <a:extLst>
                <a:ext uri="{FF2B5EF4-FFF2-40B4-BE49-F238E27FC236}">
                  <a16:creationId xmlns:a16="http://schemas.microsoft.com/office/drawing/2014/main" id="{7B08ED53-1321-3F89-EC7C-312AAD9229EE}"/>
                </a:ext>
              </a:extLst>
            </p:cNvPr>
            <p:cNvSpPr/>
            <p:nvPr/>
          </p:nvSpPr>
          <p:spPr>
            <a:xfrm>
              <a:off x="0" y="0"/>
              <a:ext cx="2123195" cy="2834632"/>
            </a:xfrm>
            <a:custGeom>
              <a:avLst/>
              <a:gdLst/>
              <a:ahLst/>
              <a:cxnLst/>
              <a:rect l="l" t="t" r="r" b="b"/>
              <a:pathLst>
                <a:path w="2123195" h="2834632">
                  <a:moveTo>
                    <a:pt x="19207" y="0"/>
                  </a:moveTo>
                  <a:lnTo>
                    <a:pt x="2103988" y="0"/>
                  </a:lnTo>
                  <a:cubicBezTo>
                    <a:pt x="2109082" y="0"/>
                    <a:pt x="2113967" y="2024"/>
                    <a:pt x="2117569" y="5626"/>
                  </a:cubicBezTo>
                  <a:cubicBezTo>
                    <a:pt x="2121171" y="9228"/>
                    <a:pt x="2123195" y="14113"/>
                    <a:pt x="2123195" y="19207"/>
                  </a:cubicBezTo>
                  <a:lnTo>
                    <a:pt x="2123195" y="2815424"/>
                  </a:lnTo>
                  <a:cubicBezTo>
                    <a:pt x="2123195" y="2820519"/>
                    <a:pt x="2121171" y="2825404"/>
                    <a:pt x="2117569" y="2829006"/>
                  </a:cubicBezTo>
                  <a:cubicBezTo>
                    <a:pt x="2113967" y="2832608"/>
                    <a:pt x="2109082" y="2834632"/>
                    <a:pt x="2103988" y="2834632"/>
                  </a:cubicBezTo>
                  <a:lnTo>
                    <a:pt x="19207" y="2834632"/>
                  </a:lnTo>
                  <a:cubicBezTo>
                    <a:pt x="14113" y="2834632"/>
                    <a:pt x="9228" y="2832608"/>
                    <a:pt x="5626" y="2829006"/>
                  </a:cubicBezTo>
                  <a:cubicBezTo>
                    <a:pt x="2024" y="2825404"/>
                    <a:pt x="0" y="2820519"/>
                    <a:pt x="0" y="2815424"/>
                  </a:cubicBezTo>
                  <a:lnTo>
                    <a:pt x="0" y="19207"/>
                  </a:lnTo>
                  <a:cubicBezTo>
                    <a:pt x="0" y="14113"/>
                    <a:pt x="2024" y="9228"/>
                    <a:pt x="5626" y="5626"/>
                  </a:cubicBezTo>
                  <a:cubicBezTo>
                    <a:pt x="9228" y="2024"/>
                    <a:pt x="14113" y="0"/>
                    <a:pt x="19207" y="0"/>
                  </a:cubicBezTo>
                  <a:close/>
                </a:path>
              </a:pathLst>
            </a:custGeom>
            <a:gradFill rotWithShape="1">
              <a:gsLst>
                <a:gs pos="0">
                  <a:srgbClr val="00356B">
                    <a:alpha val="100000"/>
                  </a:srgbClr>
                </a:gs>
                <a:gs pos="100000">
                  <a:srgbClr val="7634A6">
                    <a:alpha val="100000"/>
                  </a:srgbClr>
                </a:gs>
              </a:gsLst>
              <a:path path="circle">
                <a:fillToRect r="100000" b="100000"/>
              </a:path>
              <a:tileRect l="-100000" t="-100000"/>
            </a:gradFill>
          </p:spPr>
          <p:txBody>
            <a:bodyPr/>
            <a:lstStyle/>
            <a:p>
              <a:endParaRPr lang="en-US"/>
            </a:p>
          </p:txBody>
        </p:sp>
        <p:sp>
          <p:nvSpPr>
            <p:cNvPr id="6" name="TextBox 4">
              <a:extLst>
                <a:ext uri="{FF2B5EF4-FFF2-40B4-BE49-F238E27FC236}">
                  <a16:creationId xmlns:a16="http://schemas.microsoft.com/office/drawing/2014/main" id="{73F6C397-55FE-86F6-89E8-D397E5E901BA}"/>
                </a:ext>
              </a:extLst>
            </p:cNvPr>
            <p:cNvSpPr txBox="1"/>
            <p:nvPr/>
          </p:nvSpPr>
          <p:spPr>
            <a:xfrm>
              <a:off x="0" y="-9525"/>
              <a:ext cx="2123195" cy="2844157"/>
            </a:xfrm>
            <a:prstGeom prst="rect">
              <a:avLst/>
            </a:prstGeom>
          </p:spPr>
          <p:txBody>
            <a:bodyPr lIns="50800" tIns="50800" rIns="50800" bIns="50800" rtlCol="0" anchor="ctr"/>
            <a:lstStyle/>
            <a:p>
              <a:pPr algn="ctr">
                <a:lnSpc>
                  <a:spcPts val="2520"/>
                </a:lnSpc>
              </a:pPr>
              <a:endParaRPr/>
            </a:p>
          </p:txBody>
        </p:sp>
      </p:grpSp>
      <p:sp>
        <p:nvSpPr>
          <p:cNvPr id="13" name="Text Placeholder 4">
            <a:extLst>
              <a:ext uri="{FF2B5EF4-FFF2-40B4-BE49-F238E27FC236}">
                <a16:creationId xmlns:a16="http://schemas.microsoft.com/office/drawing/2014/main" id="{9A1A3102-8279-424E-9FA6-55C61F239780}"/>
              </a:ext>
            </a:extLst>
          </p:cNvPr>
          <p:cNvSpPr>
            <a:spLocks noGrp="1"/>
          </p:cNvSpPr>
          <p:nvPr>
            <p:ph type="body" sz="quarter" idx="10" hasCustomPrompt="1"/>
          </p:nvPr>
        </p:nvSpPr>
        <p:spPr>
          <a:xfrm>
            <a:off x="10439401" y="952501"/>
            <a:ext cx="6629400" cy="2420620"/>
          </a:xfrm>
        </p:spPr>
        <p:txBody>
          <a:bodyPr>
            <a:normAutofit/>
          </a:bodyPr>
          <a:lstStyle>
            <a:lvl1pPr>
              <a:defRPr sz="2900" b="0"/>
            </a:lvl1pPr>
          </a:lstStyle>
          <a:p>
            <a:pPr marL="0" marR="0" lvl="0" indent="0" algn="l" defTabSz="914400" rtl="0" eaLnBrk="1" fontAlgn="auto" latinLnBrk="0" hangingPunct="1">
              <a:lnSpc>
                <a:spcPts val="3770"/>
              </a:lnSpc>
              <a:spcBef>
                <a:spcPts val="0"/>
              </a:spcBef>
              <a:spcAft>
                <a:spcPts val="0"/>
              </a:spcAft>
              <a:buClrTx/>
              <a:buSzTx/>
              <a:buFontTx/>
              <a:buNone/>
              <a:tabLst/>
              <a:defRPr/>
            </a:pPr>
            <a:r>
              <a:rPr kumimoji="0" lang="en-US" sz="2900" b="0" i="0" u="none" strike="noStrike" kern="1200" cap="none" spc="29" normalizeH="0" baseline="0" noProof="0" dirty="0">
                <a:ln>
                  <a:noFill/>
                </a:ln>
                <a:solidFill>
                  <a:srgbClr val="00356B"/>
                </a:solidFill>
                <a:effectLst/>
                <a:uLnTx/>
                <a:uFillTx/>
                <a:latin typeface="Barlow Light"/>
                <a:ea typeface="Barlow Light"/>
                <a:cs typeface="Barlow Light"/>
                <a:sym typeface="Barlow Light"/>
              </a:rPr>
              <a:t>Presentations are communication tools that can be used as demonstrations, lectures, speeches, reports, and more. It is mostly presented before an audience.</a:t>
            </a:r>
          </a:p>
        </p:txBody>
      </p:sp>
      <p:sp>
        <p:nvSpPr>
          <p:cNvPr id="15" name="Text Placeholder 4">
            <a:extLst>
              <a:ext uri="{FF2B5EF4-FFF2-40B4-BE49-F238E27FC236}">
                <a16:creationId xmlns:a16="http://schemas.microsoft.com/office/drawing/2014/main" id="{AA29421B-2E04-F32F-1E66-317E270806E1}"/>
              </a:ext>
            </a:extLst>
          </p:cNvPr>
          <p:cNvSpPr>
            <a:spLocks noGrp="1"/>
          </p:cNvSpPr>
          <p:nvPr>
            <p:ph type="body" sz="quarter" idx="11" hasCustomPrompt="1"/>
          </p:nvPr>
        </p:nvSpPr>
        <p:spPr>
          <a:xfrm>
            <a:off x="10439401" y="3984534"/>
            <a:ext cx="6629400" cy="2420620"/>
          </a:xfrm>
        </p:spPr>
        <p:txBody>
          <a:bodyPr>
            <a:normAutofit/>
          </a:bodyPr>
          <a:lstStyle>
            <a:lvl1pPr>
              <a:defRPr sz="2900" b="0"/>
            </a:lvl1pPr>
          </a:lstStyle>
          <a:p>
            <a:pPr marL="0" marR="0" lvl="0" indent="0" algn="l" defTabSz="914400" rtl="0" eaLnBrk="1" fontAlgn="auto" latinLnBrk="0" hangingPunct="1">
              <a:lnSpc>
                <a:spcPts val="3770"/>
              </a:lnSpc>
              <a:spcBef>
                <a:spcPts val="0"/>
              </a:spcBef>
              <a:spcAft>
                <a:spcPts val="0"/>
              </a:spcAft>
              <a:buClrTx/>
              <a:buSzTx/>
              <a:buFontTx/>
              <a:buNone/>
              <a:tabLst/>
              <a:defRPr/>
            </a:pPr>
            <a:r>
              <a:rPr kumimoji="0" lang="en-US" sz="2900" b="0" i="0" u="none" strike="noStrike" kern="1200" cap="none" spc="29" normalizeH="0" baseline="0" noProof="0" dirty="0">
                <a:ln>
                  <a:noFill/>
                </a:ln>
                <a:solidFill>
                  <a:srgbClr val="00356B"/>
                </a:solidFill>
                <a:effectLst/>
                <a:uLnTx/>
                <a:uFillTx/>
                <a:latin typeface="Barlow Light"/>
                <a:ea typeface="Barlow Light"/>
                <a:cs typeface="Barlow Light"/>
                <a:sym typeface="Barlow Light"/>
              </a:rPr>
              <a:t>Presentations are communication tools that can be used as demonstrations, lectures, speeches, reports, and more. It is mostly presented before an audience.</a:t>
            </a:r>
          </a:p>
        </p:txBody>
      </p:sp>
      <p:sp>
        <p:nvSpPr>
          <p:cNvPr id="19" name="Text Placeholder 4">
            <a:extLst>
              <a:ext uri="{FF2B5EF4-FFF2-40B4-BE49-F238E27FC236}">
                <a16:creationId xmlns:a16="http://schemas.microsoft.com/office/drawing/2014/main" id="{0C2602D2-46AC-1D78-5CB9-C0811D794CCD}"/>
              </a:ext>
            </a:extLst>
          </p:cNvPr>
          <p:cNvSpPr>
            <a:spLocks noGrp="1"/>
          </p:cNvSpPr>
          <p:nvPr>
            <p:ph type="body" sz="quarter" idx="12" hasCustomPrompt="1"/>
          </p:nvPr>
        </p:nvSpPr>
        <p:spPr>
          <a:xfrm>
            <a:off x="10419414" y="7016567"/>
            <a:ext cx="6629400" cy="2420620"/>
          </a:xfrm>
        </p:spPr>
        <p:txBody>
          <a:bodyPr>
            <a:normAutofit/>
          </a:bodyPr>
          <a:lstStyle>
            <a:lvl1pPr>
              <a:defRPr sz="2900" b="0"/>
            </a:lvl1pPr>
          </a:lstStyle>
          <a:p>
            <a:pPr marL="0" marR="0" lvl="0" indent="0" algn="l" defTabSz="914400" rtl="0" eaLnBrk="1" fontAlgn="auto" latinLnBrk="0" hangingPunct="1">
              <a:lnSpc>
                <a:spcPts val="3770"/>
              </a:lnSpc>
              <a:spcBef>
                <a:spcPts val="0"/>
              </a:spcBef>
              <a:spcAft>
                <a:spcPts val="0"/>
              </a:spcAft>
              <a:buClrTx/>
              <a:buSzTx/>
              <a:buFontTx/>
              <a:buNone/>
              <a:tabLst/>
              <a:defRPr/>
            </a:pPr>
            <a:r>
              <a:rPr kumimoji="0" lang="en-US" sz="2900" b="0" i="0" u="none" strike="noStrike" kern="1200" cap="none" spc="29" normalizeH="0" baseline="0" noProof="0" dirty="0">
                <a:ln>
                  <a:noFill/>
                </a:ln>
                <a:solidFill>
                  <a:srgbClr val="00356B"/>
                </a:solidFill>
                <a:effectLst/>
                <a:uLnTx/>
                <a:uFillTx/>
                <a:latin typeface="Barlow Light"/>
                <a:ea typeface="Barlow Light"/>
                <a:cs typeface="Barlow Light"/>
                <a:sym typeface="Barlow Light"/>
              </a:rPr>
              <a:t>Presentations are communication tools that can be used as demonstrations, lectures, speeches, reports, and more. It is mostly presented before an audience.</a:t>
            </a:r>
          </a:p>
        </p:txBody>
      </p:sp>
      <p:sp>
        <p:nvSpPr>
          <p:cNvPr id="22" name="Text Placeholder 20">
            <a:extLst>
              <a:ext uri="{FF2B5EF4-FFF2-40B4-BE49-F238E27FC236}">
                <a16:creationId xmlns:a16="http://schemas.microsoft.com/office/drawing/2014/main" id="{A296488B-C279-B1ED-B6AD-B9168E1DBCA7}"/>
              </a:ext>
            </a:extLst>
          </p:cNvPr>
          <p:cNvSpPr>
            <a:spLocks noGrp="1"/>
          </p:cNvSpPr>
          <p:nvPr>
            <p:ph type="body" sz="quarter" idx="13" hasCustomPrompt="1"/>
          </p:nvPr>
        </p:nvSpPr>
        <p:spPr>
          <a:xfrm>
            <a:off x="1447799" y="4152900"/>
            <a:ext cx="5859323" cy="1962150"/>
          </a:xfrm>
        </p:spPr>
        <p:txBody>
          <a:bodyPr>
            <a:noAutofit/>
          </a:bodyPr>
          <a:lstStyle>
            <a:lvl1pPr>
              <a:defRPr sz="6400">
                <a:solidFill>
                  <a:srgbClr val="F5F5EF"/>
                </a:solidFill>
                <a:latin typeface="YaleNew" panose="02000602050000020003" pitchFamily="2" charset="77"/>
              </a:defRPr>
            </a:lvl1pPr>
          </a:lstStyle>
          <a:p>
            <a:pPr algn="l">
              <a:lnSpc>
                <a:spcPts val="7679"/>
              </a:lnSpc>
            </a:pPr>
            <a:r>
              <a:rPr lang="en-US" sz="6399" b="1" dirty="0">
                <a:solidFill>
                  <a:srgbClr val="F5F5EF"/>
                </a:solidFill>
                <a:latin typeface="YaleNew Bold"/>
                <a:ea typeface="YaleNew Bold"/>
                <a:cs typeface="YaleNew Bold"/>
                <a:sym typeface="YaleNew Bold"/>
              </a:rPr>
              <a:t>Significance of the Study</a:t>
            </a:r>
          </a:p>
        </p:txBody>
      </p:sp>
      <p:sp>
        <p:nvSpPr>
          <p:cNvPr id="25" name="Text Placeholder 23">
            <a:extLst>
              <a:ext uri="{FF2B5EF4-FFF2-40B4-BE49-F238E27FC236}">
                <a16:creationId xmlns:a16="http://schemas.microsoft.com/office/drawing/2014/main" id="{11918429-5A21-798E-53B7-B17CB429C8B3}"/>
              </a:ext>
            </a:extLst>
          </p:cNvPr>
          <p:cNvSpPr>
            <a:spLocks noGrp="1"/>
          </p:cNvSpPr>
          <p:nvPr>
            <p:ph type="body" sz="quarter" idx="14" hasCustomPrompt="1"/>
          </p:nvPr>
        </p:nvSpPr>
        <p:spPr>
          <a:xfrm>
            <a:off x="9525000" y="1028700"/>
            <a:ext cx="761999" cy="640289"/>
          </a:xfrm>
        </p:spPr>
        <p:txBody>
          <a:bodyPr>
            <a:normAutofit/>
          </a:bodyPr>
          <a:lstStyle>
            <a:lvl1pPr algn="r">
              <a:defRPr sz="3890">
                <a:latin typeface="YaleNew" panose="02000602050000020003" pitchFamily="2" charset="77"/>
              </a:defRPr>
            </a:lvl1pPr>
          </a:lstStyle>
          <a:p>
            <a:pPr lvl="0"/>
            <a:r>
              <a:rPr lang="en-US" dirty="0"/>
              <a:t>01</a:t>
            </a:r>
          </a:p>
        </p:txBody>
      </p:sp>
      <p:sp>
        <p:nvSpPr>
          <p:cNvPr id="27" name="Text Placeholder 23">
            <a:extLst>
              <a:ext uri="{FF2B5EF4-FFF2-40B4-BE49-F238E27FC236}">
                <a16:creationId xmlns:a16="http://schemas.microsoft.com/office/drawing/2014/main" id="{FF67CC92-2C23-195F-EE7C-B61419B1D586}"/>
              </a:ext>
            </a:extLst>
          </p:cNvPr>
          <p:cNvSpPr>
            <a:spLocks noGrp="1"/>
          </p:cNvSpPr>
          <p:nvPr>
            <p:ph type="body" sz="quarter" idx="15" hasCustomPrompt="1"/>
          </p:nvPr>
        </p:nvSpPr>
        <p:spPr>
          <a:xfrm>
            <a:off x="9525000" y="4076700"/>
            <a:ext cx="761999" cy="640289"/>
          </a:xfrm>
        </p:spPr>
        <p:txBody>
          <a:bodyPr>
            <a:normAutofit/>
          </a:bodyPr>
          <a:lstStyle>
            <a:lvl1pPr algn="r">
              <a:defRPr sz="3890">
                <a:latin typeface="YaleNew" panose="02000602050000020003" pitchFamily="2" charset="77"/>
              </a:defRPr>
            </a:lvl1pPr>
          </a:lstStyle>
          <a:p>
            <a:pPr lvl="0"/>
            <a:r>
              <a:rPr lang="en-US" dirty="0"/>
              <a:t>02</a:t>
            </a:r>
          </a:p>
        </p:txBody>
      </p:sp>
      <p:sp>
        <p:nvSpPr>
          <p:cNvPr id="29" name="Text Placeholder 23">
            <a:extLst>
              <a:ext uri="{FF2B5EF4-FFF2-40B4-BE49-F238E27FC236}">
                <a16:creationId xmlns:a16="http://schemas.microsoft.com/office/drawing/2014/main" id="{B78C88DC-5896-5166-637F-62E39C260971}"/>
              </a:ext>
            </a:extLst>
          </p:cNvPr>
          <p:cNvSpPr>
            <a:spLocks noGrp="1"/>
          </p:cNvSpPr>
          <p:nvPr>
            <p:ph type="body" sz="quarter" idx="16" hasCustomPrompt="1"/>
          </p:nvPr>
        </p:nvSpPr>
        <p:spPr>
          <a:xfrm>
            <a:off x="9524999" y="7092768"/>
            <a:ext cx="761999" cy="640289"/>
          </a:xfrm>
        </p:spPr>
        <p:txBody>
          <a:bodyPr>
            <a:normAutofit/>
          </a:bodyPr>
          <a:lstStyle>
            <a:lvl1pPr algn="r">
              <a:defRPr sz="3890">
                <a:latin typeface="YaleNew" panose="02000602050000020003" pitchFamily="2" charset="77"/>
              </a:defRPr>
            </a:lvl1pPr>
          </a:lstStyle>
          <a:p>
            <a:pPr lvl="0"/>
            <a:r>
              <a:rPr lang="en-US" dirty="0"/>
              <a:t>03</a:t>
            </a:r>
          </a:p>
        </p:txBody>
      </p:sp>
      <p:sp>
        <p:nvSpPr>
          <p:cNvPr id="30" name="Freeform 20">
            <a:extLst>
              <a:ext uri="{FF2B5EF4-FFF2-40B4-BE49-F238E27FC236}">
                <a16:creationId xmlns:a16="http://schemas.microsoft.com/office/drawing/2014/main" id="{AA99E966-FAFD-965B-660B-D132907712ED}"/>
              </a:ext>
            </a:extLst>
          </p:cNvPr>
          <p:cNvSpPr/>
          <p:nvPr userDrawn="1"/>
        </p:nvSpPr>
        <p:spPr>
          <a:xfrm>
            <a:off x="1028700" y="9258300"/>
            <a:ext cx="4134411" cy="651244"/>
          </a:xfrm>
          <a:custGeom>
            <a:avLst/>
            <a:gdLst/>
            <a:ahLst/>
            <a:cxnLst/>
            <a:rect l="l" t="t" r="r" b="b"/>
            <a:pathLst>
              <a:path w="4134411" h="651244">
                <a:moveTo>
                  <a:pt x="0" y="0"/>
                </a:moveTo>
                <a:lnTo>
                  <a:pt x="4134411" y="0"/>
                </a:lnTo>
                <a:lnTo>
                  <a:pt x="4134411" y="651244"/>
                </a:lnTo>
                <a:lnTo>
                  <a:pt x="0" y="651244"/>
                </a:lnTo>
                <a:lnTo>
                  <a:pt x="0" y="0"/>
                </a:lnTo>
                <a:close/>
              </a:path>
            </a:pathLst>
          </a:custGeom>
          <a:blipFill>
            <a:blip r:embed="rId2">
              <a:biLevel thresh="50000"/>
              <a:extLst>
                <a:ext uri="{BEBA8EAE-BF5A-486C-A8C5-ECC9F3942E4B}">
                  <a14:imgProps xmlns:a14="http://schemas.microsoft.com/office/drawing/2010/main">
                    <a14:imgLayer r:embed="rId3">
                      <a14:imgEffect>
                        <a14:artisticPhotocopy/>
                      </a14:imgEffect>
                    </a14:imgLayer>
                  </a14:imgProps>
                </a:ext>
              </a:extLst>
            </a:blip>
            <a:stretch>
              <a:fillRect/>
            </a:stretch>
          </a:blipFill>
        </p:spPr>
        <p:txBody>
          <a:bodyPr/>
          <a:lstStyle/>
          <a:p>
            <a:endParaRPr lang="en-US" dirty="0">
              <a:solidFill>
                <a:srgbClr val="F5F5EF"/>
              </a:solidFill>
            </a:endParaRPr>
          </a:p>
        </p:txBody>
      </p:sp>
    </p:spTree>
    <p:extLst>
      <p:ext uri="{BB962C8B-B14F-4D97-AF65-F5344CB8AC3E}">
        <p14:creationId xmlns:p14="http://schemas.microsoft.com/office/powerpoint/2010/main" val="648282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llet Points">
    <p:spTree>
      <p:nvGrpSpPr>
        <p:cNvPr id="1" name=""/>
        <p:cNvGrpSpPr/>
        <p:nvPr/>
      </p:nvGrpSpPr>
      <p:grpSpPr>
        <a:xfrm>
          <a:off x="0" y="0"/>
          <a:ext cx="0" cy="0"/>
          <a:chOff x="0" y="0"/>
          <a:chExt cx="0" cy="0"/>
        </a:xfrm>
      </p:grpSpPr>
      <p:sp>
        <p:nvSpPr>
          <p:cNvPr id="6" name="AutoShape 2">
            <a:extLst>
              <a:ext uri="{FF2B5EF4-FFF2-40B4-BE49-F238E27FC236}">
                <a16:creationId xmlns:a16="http://schemas.microsoft.com/office/drawing/2014/main" id="{3ECEC3DF-CEC1-C2D1-7FF6-C3F28825A431}"/>
              </a:ext>
            </a:extLst>
          </p:cNvPr>
          <p:cNvSpPr/>
          <p:nvPr userDrawn="1"/>
        </p:nvSpPr>
        <p:spPr>
          <a:xfrm>
            <a:off x="7854095" y="1140947"/>
            <a:ext cx="66781" cy="7368651"/>
          </a:xfrm>
          <a:prstGeom prst="rect">
            <a:avLst/>
          </a:prstGeom>
          <a:solidFill>
            <a:srgbClr val="00356B"/>
          </a:solidFill>
        </p:spPr>
        <p:txBody>
          <a:bodyPr/>
          <a:lstStyle/>
          <a:p>
            <a:endParaRPr lang="en-US"/>
          </a:p>
        </p:txBody>
      </p:sp>
      <p:grpSp>
        <p:nvGrpSpPr>
          <p:cNvPr id="7" name="Group 3">
            <a:extLst>
              <a:ext uri="{FF2B5EF4-FFF2-40B4-BE49-F238E27FC236}">
                <a16:creationId xmlns:a16="http://schemas.microsoft.com/office/drawing/2014/main" id="{CE6C011D-2230-0D46-0C45-F0A4941BCB48}"/>
              </a:ext>
            </a:extLst>
          </p:cNvPr>
          <p:cNvGrpSpPr/>
          <p:nvPr userDrawn="1"/>
        </p:nvGrpSpPr>
        <p:grpSpPr>
          <a:xfrm>
            <a:off x="7593317" y="837975"/>
            <a:ext cx="605944" cy="605944"/>
            <a:chOff x="0" y="0"/>
            <a:chExt cx="6350000" cy="6350000"/>
          </a:xfrm>
        </p:grpSpPr>
        <p:sp>
          <p:nvSpPr>
            <p:cNvPr id="8" name="Freeform 4">
              <a:extLst>
                <a:ext uri="{FF2B5EF4-FFF2-40B4-BE49-F238E27FC236}">
                  <a16:creationId xmlns:a16="http://schemas.microsoft.com/office/drawing/2014/main" id="{F195B044-3965-3C08-3839-16AA0CDA403A}"/>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634A6"/>
            </a:solidFill>
          </p:spPr>
          <p:txBody>
            <a:bodyPr/>
            <a:lstStyle/>
            <a:p>
              <a:endParaRPr lang="en-US"/>
            </a:p>
          </p:txBody>
        </p:sp>
      </p:grpSp>
      <p:grpSp>
        <p:nvGrpSpPr>
          <p:cNvPr id="9" name="Group 5">
            <a:extLst>
              <a:ext uri="{FF2B5EF4-FFF2-40B4-BE49-F238E27FC236}">
                <a16:creationId xmlns:a16="http://schemas.microsoft.com/office/drawing/2014/main" id="{19A6EA3F-15FC-88D1-3DCB-00DAB68CB953}"/>
              </a:ext>
            </a:extLst>
          </p:cNvPr>
          <p:cNvGrpSpPr/>
          <p:nvPr userDrawn="1"/>
        </p:nvGrpSpPr>
        <p:grpSpPr>
          <a:xfrm>
            <a:off x="7593317" y="3252326"/>
            <a:ext cx="605944" cy="605944"/>
            <a:chOff x="0" y="0"/>
            <a:chExt cx="6350000" cy="6350000"/>
          </a:xfrm>
        </p:grpSpPr>
        <p:sp>
          <p:nvSpPr>
            <p:cNvPr id="10" name="Freeform 6">
              <a:extLst>
                <a:ext uri="{FF2B5EF4-FFF2-40B4-BE49-F238E27FC236}">
                  <a16:creationId xmlns:a16="http://schemas.microsoft.com/office/drawing/2014/main" id="{954EC23B-7E82-EDCC-2323-60C34A232960}"/>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634A6"/>
            </a:solidFill>
          </p:spPr>
          <p:txBody>
            <a:bodyPr/>
            <a:lstStyle/>
            <a:p>
              <a:endParaRPr lang="en-US"/>
            </a:p>
          </p:txBody>
        </p:sp>
      </p:grpSp>
      <p:grpSp>
        <p:nvGrpSpPr>
          <p:cNvPr id="11" name="Group 7">
            <a:extLst>
              <a:ext uri="{FF2B5EF4-FFF2-40B4-BE49-F238E27FC236}">
                <a16:creationId xmlns:a16="http://schemas.microsoft.com/office/drawing/2014/main" id="{38624453-9190-B5C6-D06C-C981D9D9B144}"/>
              </a:ext>
            </a:extLst>
          </p:cNvPr>
          <p:cNvGrpSpPr/>
          <p:nvPr userDrawn="1"/>
        </p:nvGrpSpPr>
        <p:grpSpPr>
          <a:xfrm>
            <a:off x="7557807" y="5666678"/>
            <a:ext cx="605944" cy="605944"/>
            <a:chOff x="0" y="0"/>
            <a:chExt cx="6350000" cy="6350000"/>
          </a:xfrm>
        </p:grpSpPr>
        <p:sp>
          <p:nvSpPr>
            <p:cNvPr id="12" name="Freeform 8">
              <a:extLst>
                <a:ext uri="{FF2B5EF4-FFF2-40B4-BE49-F238E27FC236}">
                  <a16:creationId xmlns:a16="http://schemas.microsoft.com/office/drawing/2014/main" id="{E380538F-4D87-1D07-5E7F-3DFDFA24F795}"/>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634A6"/>
            </a:solidFill>
          </p:spPr>
          <p:txBody>
            <a:bodyPr/>
            <a:lstStyle/>
            <a:p>
              <a:endParaRPr lang="en-US"/>
            </a:p>
          </p:txBody>
        </p:sp>
      </p:grpSp>
      <p:grpSp>
        <p:nvGrpSpPr>
          <p:cNvPr id="13" name="Group 9">
            <a:extLst>
              <a:ext uri="{FF2B5EF4-FFF2-40B4-BE49-F238E27FC236}">
                <a16:creationId xmlns:a16="http://schemas.microsoft.com/office/drawing/2014/main" id="{A9FCDE49-D56B-4B7E-D553-5EDFF8FB69FF}"/>
              </a:ext>
            </a:extLst>
          </p:cNvPr>
          <p:cNvGrpSpPr/>
          <p:nvPr userDrawn="1"/>
        </p:nvGrpSpPr>
        <p:grpSpPr>
          <a:xfrm>
            <a:off x="7557807" y="8206626"/>
            <a:ext cx="605944" cy="605944"/>
            <a:chOff x="0" y="0"/>
            <a:chExt cx="6350000" cy="6350000"/>
          </a:xfrm>
        </p:grpSpPr>
        <p:sp>
          <p:nvSpPr>
            <p:cNvPr id="14" name="Freeform 10">
              <a:extLst>
                <a:ext uri="{FF2B5EF4-FFF2-40B4-BE49-F238E27FC236}">
                  <a16:creationId xmlns:a16="http://schemas.microsoft.com/office/drawing/2014/main" id="{C5501DA6-A242-AC6B-818B-28E49E6479CA}"/>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634A6"/>
            </a:solidFill>
          </p:spPr>
          <p:txBody>
            <a:bodyPr/>
            <a:lstStyle/>
            <a:p>
              <a:endParaRPr lang="en-US"/>
            </a:p>
          </p:txBody>
        </p:sp>
      </p:grpSp>
      <p:sp>
        <p:nvSpPr>
          <p:cNvPr id="32" name="Text Placeholder 4">
            <a:extLst>
              <a:ext uri="{FF2B5EF4-FFF2-40B4-BE49-F238E27FC236}">
                <a16:creationId xmlns:a16="http://schemas.microsoft.com/office/drawing/2014/main" id="{560797B7-157B-C36A-E245-07E3DF9E8D38}"/>
              </a:ext>
            </a:extLst>
          </p:cNvPr>
          <p:cNvSpPr>
            <a:spLocks noGrp="1"/>
          </p:cNvSpPr>
          <p:nvPr>
            <p:ph type="body" sz="quarter" idx="10" hasCustomPrompt="1"/>
          </p:nvPr>
        </p:nvSpPr>
        <p:spPr>
          <a:xfrm>
            <a:off x="8352663" y="1293904"/>
            <a:ext cx="8698460" cy="1484509"/>
          </a:xfrm>
        </p:spPr>
        <p:txBody>
          <a:bodyPr>
            <a:normAutofit/>
          </a:bodyPr>
          <a:lstStyle>
            <a:lvl1pPr>
              <a:defRPr sz="2900" b="0"/>
            </a:lvl1pPr>
          </a:lstStyle>
          <a:p>
            <a:pPr marL="0" marR="0" lvl="0" indent="0" algn="l" defTabSz="914400" rtl="0" eaLnBrk="1" fontAlgn="auto" latinLnBrk="0" hangingPunct="1">
              <a:lnSpc>
                <a:spcPts val="3770"/>
              </a:lnSpc>
              <a:spcBef>
                <a:spcPts val="0"/>
              </a:spcBef>
              <a:spcAft>
                <a:spcPts val="0"/>
              </a:spcAft>
              <a:buClrTx/>
              <a:buSzTx/>
              <a:buFontTx/>
              <a:buNone/>
              <a:tabLst/>
              <a:defRPr/>
            </a:pPr>
            <a:r>
              <a:rPr kumimoji="0" lang="en-US" sz="2900" b="0" i="0" u="none" strike="noStrike" kern="1200" cap="none" spc="29" normalizeH="0" baseline="0" noProof="0" dirty="0">
                <a:ln>
                  <a:noFill/>
                </a:ln>
                <a:solidFill>
                  <a:srgbClr val="00356B"/>
                </a:solidFill>
                <a:effectLst/>
                <a:uLnTx/>
                <a:uFillTx/>
                <a:latin typeface="Barlow Light"/>
                <a:ea typeface="Barlow Light"/>
                <a:cs typeface="Barlow Light"/>
                <a:sym typeface="Barlow Light"/>
              </a:rPr>
              <a:t>Presentations are communication tools that can be used as demonstrations, lectures, speeches, reports, and more.</a:t>
            </a:r>
          </a:p>
        </p:txBody>
      </p:sp>
      <p:sp>
        <p:nvSpPr>
          <p:cNvPr id="35" name="Text Placeholder 4">
            <a:extLst>
              <a:ext uri="{FF2B5EF4-FFF2-40B4-BE49-F238E27FC236}">
                <a16:creationId xmlns:a16="http://schemas.microsoft.com/office/drawing/2014/main" id="{6B5733B6-7BBD-7CD1-86F2-DAD81FEB9F12}"/>
              </a:ext>
            </a:extLst>
          </p:cNvPr>
          <p:cNvSpPr>
            <a:spLocks noGrp="1"/>
          </p:cNvSpPr>
          <p:nvPr>
            <p:ph type="body" sz="quarter" idx="11" hasCustomPrompt="1"/>
          </p:nvPr>
        </p:nvSpPr>
        <p:spPr>
          <a:xfrm>
            <a:off x="8352663" y="3762924"/>
            <a:ext cx="8698460" cy="1484509"/>
          </a:xfrm>
        </p:spPr>
        <p:txBody>
          <a:bodyPr>
            <a:normAutofit/>
          </a:bodyPr>
          <a:lstStyle>
            <a:lvl1pPr>
              <a:defRPr sz="2900" b="0"/>
            </a:lvl1pPr>
          </a:lstStyle>
          <a:p>
            <a:pPr marL="0" marR="0" lvl="0" indent="0" algn="l" defTabSz="914400" rtl="0" eaLnBrk="1" fontAlgn="auto" latinLnBrk="0" hangingPunct="1">
              <a:lnSpc>
                <a:spcPts val="3770"/>
              </a:lnSpc>
              <a:spcBef>
                <a:spcPts val="0"/>
              </a:spcBef>
              <a:spcAft>
                <a:spcPts val="0"/>
              </a:spcAft>
              <a:buClrTx/>
              <a:buSzTx/>
              <a:buFontTx/>
              <a:buNone/>
              <a:tabLst/>
              <a:defRPr/>
            </a:pPr>
            <a:r>
              <a:rPr kumimoji="0" lang="en-US" sz="2900" b="0" i="0" u="none" strike="noStrike" kern="1200" cap="none" spc="29" normalizeH="0" baseline="0" noProof="0" dirty="0">
                <a:ln>
                  <a:noFill/>
                </a:ln>
                <a:solidFill>
                  <a:srgbClr val="00356B"/>
                </a:solidFill>
                <a:effectLst/>
                <a:uLnTx/>
                <a:uFillTx/>
                <a:latin typeface="Barlow Light"/>
                <a:ea typeface="Barlow Light"/>
                <a:cs typeface="Barlow Light"/>
                <a:sym typeface="Barlow Light"/>
              </a:rPr>
              <a:t>Presentations are communication tools that can be used as demonstrations, lectures, speeches, reports, and more.</a:t>
            </a:r>
          </a:p>
        </p:txBody>
      </p:sp>
      <p:sp>
        <p:nvSpPr>
          <p:cNvPr id="37" name="Text Placeholder 4">
            <a:extLst>
              <a:ext uri="{FF2B5EF4-FFF2-40B4-BE49-F238E27FC236}">
                <a16:creationId xmlns:a16="http://schemas.microsoft.com/office/drawing/2014/main" id="{F7DCFBBF-8FF6-8ACD-6FF1-46942A831D4D}"/>
              </a:ext>
            </a:extLst>
          </p:cNvPr>
          <p:cNvSpPr>
            <a:spLocks noGrp="1"/>
          </p:cNvSpPr>
          <p:nvPr>
            <p:ph type="body" sz="quarter" idx="12" hasCustomPrompt="1"/>
          </p:nvPr>
        </p:nvSpPr>
        <p:spPr>
          <a:xfrm>
            <a:off x="8352663" y="6220563"/>
            <a:ext cx="8698460" cy="1484509"/>
          </a:xfrm>
        </p:spPr>
        <p:txBody>
          <a:bodyPr>
            <a:normAutofit/>
          </a:bodyPr>
          <a:lstStyle>
            <a:lvl1pPr>
              <a:defRPr sz="2900" b="0"/>
            </a:lvl1pPr>
          </a:lstStyle>
          <a:p>
            <a:pPr marL="0" marR="0" lvl="0" indent="0" algn="l" defTabSz="914400" rtl="0" eaLnBrk="1" fontAlgn="auto" latinLnBrk="0" hangingPunct="1">
              <a:lnSpc>
                <a:spcPts val="3770"/>
              </a:lnSpc>
              <a:spcBef>
                <a:spcPts val="0"/>
              </a:spcBef>
              <a:spcAft>
                <a:spcPts val="0"/>
              </a:spcAft>
              <a:buClrTx/>
              <a:buSzTx/>
              <a:buFontTx/>
              <a:buNone/>
              <a:tabLst/>
              <a:defRPr/>
            </a:pPr>
            <a:r>
              <a:rPr kumimoji="0" lang="en-US" sz="2900" b="0" i="0" u="none" strike="noStrike" kern="1200" cap="none" spc="29" normalizeH="0" baseline="0" noProof="0" dirty="0">
                <a:ln>
                  <a:noFill/>
                </a:ln>
                <a:solidFill>
                  <a:srgbClr val="00356B"/>
                </a:solidFill>
                <a:effectLst/>
                <a:uLnTx/>
                <a:uFillTx/>
                <a:latin typeface="Barlow Light"/>
                <a:ea typeface="Barlow Light"/>
                <a:cs typeface="Barlow Light"/>
                <a:sym typeface="Barlow Light"/>
              </a:rPr>
              <a:t>Presentations are communication tools that can be used as demonstrations, lectures, speeches, reports, and more.</a:t>
            </a:r>
          </a:p>
        </p:txBody>
      </p:sp>
      <p:sp>
        <p:nvSpPr>
          <p:cNvPr id="39" name="Text Placeholder 4">
            <a:extLst>
              <a:ext uri="{FF2B5EF4-FFF2-40B4-BE49-F238E27FC236}">
                <a16:creationId xmlns:a16="http://schemas.microsoft.com/office/drawing/2014/main" id="{2436C9A2-56E4-EC4F-80FE-F2C3C1273BE0}"/>
              </a:ext>
            </a:extLst>
          </p:cNvPr>
          <p:cNvSpPr>
            <a:spLocks noGrp="1"/>
          </p:cNvSpPr>
          <p:nvPr>
            <p:ph type="body" sz="quarter" idx="13" hasCustomPrompt="1"/>
          </p:nvPr>
        </p:nvSpPr>
        <p:spPr>
          <a:xfrm>
            <a:off x="8352663" y="8698976"/>
            <a:ext cx="8698460" cy="559324"/>
          </a:xfrm>
        </p:spPr>
        <p:txBody>
          <a:bodyPr>
            <a:normAutofit/>
          </a:bodyPr>
          <a:lstStyle>
            <a:lvl1pPr>
              <a:defRPr sz="2900" b="0"/>
            </a:lvl1pPr>
          </a:lstStyle>
          <a:p>
            <a:pPr marL="0" marR="0" lvl="0" indent="0" algn="l" defTabSz="914400" rtl="0" eaLnBrk="1" fontAlgn="auto" latinLnBrk="0" hangingPunct="1">
              <a:lnSpc>
                <a:spcPts val="3770"/>
              </a:lnSpc>
              <a:spcBef>
                <a:spcPts val="0"/>
              </a:spcBef>
              <a:spcAft>
                <a:spcPts val="0"/>
              </a:spcAft>
              <a:buClrTx/>
              <a:buSzTx/>
              <a:buFontTx/>
              <a:buNone/>
              <a:tabLst/>
              <a:defRPr/>
            </a:pPr>
            <a:r>
              <a:rPr lang="en-US" sz="2900" spc="29" dirty="0">
                <a:solidFill>
                  <a:srgbClr val="00356B"/>
                </a:solidFill>
                <a:latin typeface="Barlow"/>
                <a:ea typeface="Barlow"/>
                <a:cs typeface="Barlow"/>
                <a:sym typeface="Barlow"/>
              </a:rPr>
              <a:t>Lorem ipsum dolor sit </a:t>
            </a:r>
            <a:r>
              <a:rPr lang="en-US" sz="2900" spc="29" dirty="0" err="1">
                <a:solidFill>
                  <a:srgbClr val="00356B"/>
                </a:solidFill>
                <a:latin typeface="Barlow"/>
                <a:ea typeface="Barlow"/>
                <a:cs typeface="Barlow"/>
                <a:sym typeface="Barlow"/>
              </a:rPr>
              <a:t>amet</a:t>
            </a:r>
            <a:endParaRPr kumimoji="0" lang="en-US" sz="2900" b="0" i="0" u="none" strike="noStrike" kern="1200" cap="none" spc="29" normalizeH="0" baseline="0" noProof="0" dirty="0">
              <a:ln>
                <a:noFill/>
              </a:ln>
              <a:solidFill>
                <a:srgbClr val="00356B"/>
              </a:solidFill>
              <a:effectLst/>
              <a:uLnTx/>
              <a:uFillTx/>
              <a:latin typeface="Barlow Light"/>
              <a:ea typeface="Barlow Light"/>
              <a:cs typeface="Barlow Light"/>
              <a:sym typeface="Barlow Light"/>
            </a:endParaRPr>
          </a:p>
        </p:txBody>
      </p:sp>
      <p:sp>
        <p:nvSpPr>
          <p:cNvPr id="40" name="Freeform 11">
            <a:extLst>
              <a:ext uri="{FF2B5EF4-FFF2-40B4-BE49-F238E27FC236}">
                <a16:creationId xmlns:a16="http://schemas.microsoft.com/office/drawing/2014/main" id="{9E85770D-A19F-BBED-D200-6E1CF0EAA5AC}"/>
              </a:ext>
            </a:extLst>
          </p:cNvPr>
          <p:cNvSpPr>
            <a:spLocks noGrp="1" noRot="1" noMove="1" noResize="1" noEditPoints="1" noAdjustHandles="1" noChangeArrowheads="1" noChangeShapeType="1"/>
          </p:cNvSpPr>
          <p:nvPr userDrawn="1"/>
        </p:nvSpPr>
        <p:spPr>
          <a:xfrm>
            <a:off x="1348740" y="3202427"/>
            <a:ext cx="5189421" cy="5992136"/>
          </a:xfrm>
          <a:custGeom>
            <a:avLst/>
            <a:gdLst/>
            <a:ahLst/>
            <a:cxnLst/>
            <a:rect l="l" t="t" r="r" b="b"/>
            <a:pathLst>
              <a:path w="5189421" h="5992136">
                <a:moveTo>
                  <a:pt x="0" y="0"/>
                </a:moveTo>
                <a:lnTo>
                  <a:pt x="5189421" y="0"/>
                </a:lnTo>
                <a:lnTo>
                  <a:pt x="5189421" y="5992137"/>
                </a:lnTo>
                <a:lnTo>
                  <a:pt x="0" y="5992137"/>
                </a:lnTo>
                <a:lnTo>
                  <a:pt x="0" y="0"/>
                </a:lnTo>
                <a:close/>
              </a:path>
            </a:pathLst>
          </a:custGeom>
          <a:blipFill>
            <a:blip r:embed="rId2"/>
            <a:stretch>
              <a:fillRect l="-122502" r="-41804"/>
            </a:stretch>
          </a:blipFill>
        </p:spPr>
        <p:txBody>
          <a:bodyPr/>
          <a:lstStyle/>
          <a:p>
            <a:endParaRPr lang="en-US"/>
          </a:p>
        </p:txBody>
      </p:sp>
      <p:sp>
        <p:nvSpPr>
          <p:cNvPr id="44" name="Text Placeholder 23">
            <a:extLst>
              <a:ext uri="{FF2B5EF4-FFF2-40B4-BE49-F238E27FC236}">
                <a16:creationId xmlns:a16="http://schemas.microsoft.com/office/drawing/2014/main" id="{59ED015E-85AE-68E1-D98B-8FFE0EDCF6F8}"/>
              </a:ext>
            </a:extLst>
          </p:cNvPr>
          <p:cNvSpPr>
            <a:spLocks noGrp="1"/>
          </p:cNvSpPr>
          <p:nvPr>
            <p:ph type="body" sz="quarter" idx="14" hasCustomPrompt="1"/>
          </p:nvPr>
        </p:nvSpPr>
        <p:spPr>
          <a:xfrm>
            <a:off x="8352662" y="736905"/>
            <a:ext cx="8698459" cy="556999"/>
          </a:xfrm>
        </p:spPr>
        <p:txBody>
          <a:bodyPr>
            <a:normAutofit/>
          </a:bodyPr>
          <a:lstStyle>
            <a:lvl1pPr algn="l">
              <a:defRPr sz="2900">
                <a:latin typeface="Barlow" pitchFamily="2" charset="77"/>
              </a:defRPr>
            </a:lvl1pPr>
          </a:lstStyle>
          <a:p>
            <a:pPr lvl="0"/>
            <a:r>
              <a:rPr lang="en-US" dirty="0"/>
              <a:t>PHASE 1</a:t>
            </a:r>
          </a:p>
        </p:txBody>
      </p:sp>
      <p:sp>
        <p:nvSpPr>
          <p:cNvPr id="46" name="Text Placeholder 23">
            <a:extLst>
              <a:ext uri="{FF2B5EF4-FFF2-40B4-BE49-F238E27FC236}">
                <a16:creationId xmlns:a16="http://schemas.microsoft.com/office/drawing/2014/main" id="{141AED4B-EB32-D7E1-98AE-48039CE8FAF6}"/>
              </a:ext>
            </a:extLst>
          </p:cNvPr>
          <p:cNvSpPr>
            <a:spLocks noGrp="1"/>
          </p:cNvSpPr>
          <p:nvPr>
            <p:ph type="body" sz="quarter" idx="15" hasCustomPrompt="1"/>
          </p:nvPr>
        </p:nvSpPr>
        <p:spPr>
          <a:xfrm>
            <a:off x="8352662" y="3185647"/>
            <a:ext cx="8698459" cy="556999"/>
          </a:xfrm>
        </p:spPr>
        <p:txBody>
          <a:bodyPr>
            <a:normAutofit/>
          </a:bodyPr>
          <a:lstStyle>
            <a:lvl1pPr algn="l">
              <a:defRPr sz="2900">
                <a:latin typeface="Barlow" pitchFamily="2" charset="77"/>
              </a:defRPr>
            </a:lvl1pPr>
          </a:lstStyle>
          <a:p>
            <a:pPr lvl="0"/>
            <a:r>
              <a:rPr lang="en-US" dirty="0"/>
              <a:t>PHASE 2</a:t>
            </a:r>
          </a:p>
        </p:txBody>
      </p:sp>
      <p:sp>
        <p:nvSpPr>
          <p:cNvPr id="48" name="Text Placeholder 23">
            <a:extLst>
              <a:ext uri="{FF2B5EF4-FFF2-40B4-BE49-F238E27FC236}">
                <a16:creationId xmlns:a16="http://schemas.microsoft.com/office/drawing/2014/main" id="{306CF34E-F019-AE2E-62AF-CD6399E0594E}"/>
              </a:ext>
            </a:extLst>
          </p:cNvPr>
          <p:cNvSpPr>
            <a:spLocks noGrp="1"/>
          </p:cNvSpPr>
          <p:nvPr>
            <p:ph type="body" sz="quarter" idx="16" hasCustomPrompt="1"/>
          </p:nvPr>
        </p:nvSpPr>
        <p:spPr>
          <a:xfrm>
            <a:off x="8352661" y="5634389"/>
            <a:ext cx="8698459" cy="556999"/>
          </a:xfrm>
        </p:spPr>
        <p:txBody>
          <a:bodyPr>
            <a:normAutofit/>
          </a:bodyPr>
          <a:lstStyle>
            <a:lvl1pPr algn="l">
              <a:defRPr sz="2900">
                <a:latin typeface="Barlow" pitchFamily="2" charset="77"/>
              </a:defRPr>
            </a:lvl1pPr>
          </a:lstStyle>
          <a:p>
            <a:pPr lvl="0"/>
            <a:r>
              <a:rPr lang="en-US" dirty="0"/>
              <a:t>PHASE 3</a:t>
            </a:r>
          </a:p>
        </p:txBody>
      </p:sp>
      <p:sp>
        <p:nvSpPr>
          <p:cNvPr id="50" name="Text Placeholder 23">
            <a:extLst>
              <a:ext uri="{FF2B5EF4-FFF2-40B4-BE49-F238E27FC236}">
                <a16:creationId xmlns:a16="http://schemas.microsoft.com/office/drawing/2014/main" id="{A8D98C51-60D1-D254-6868-1063EDDC604F}"/>
              </a:ext>
            </a:extLst>
          </p:cNvPr>
          <p:cNvSpPr>
            <a:spLocks noGrp="1"/>
          </p:cNvSpPr>
          <p:nvPr>
            <p:ph type="body" sz="quarter" idx="17" hasCustomPrompt="1"/>
          </p:nvPr>
        </p:nvSpPr>
        <p:spPr>
          <a:xfrm>
            <a:off x="8352661" y="8103409"/>
            <a:ext cx="8698459" cy="556999"/>
          </a:xfrm>
        </p:spPr>
        <p:txBody>
          <a:bodyPr>
            <a:normAutofit/>
          </a:bodyPr>
          <a:lstStyle>
            <a:lvl1pPr algn="l">
              <a:defRPr sz="2900">
                <a:latin typeface="Barlow" pitchFamily="2" charset="77"/>
              </a:defRPr>
            </a:lvl1pPr>
          </a:lstStyle>
          <a:p>
            <a:pPr lvl="0"/>
            <a:r>
              <a:rPr lang="en-US" dirty="0"/>
              <a:t>PHASE 4</a:t>
            </a:r>
          </a:p>
        </p:txBody>
      </p:sp>
      <p:sp>
        <p:nvSpPr>
          <p:cNvPr id="52" name="Text Placeholder 26">
            <a:extLst>
              <a:ext uri="{FF2B5EF4-FFF2-40B4-BE49-F238E27FC236}">
                <a16:creationId xmlns:a16="http://schemas.microsoft.com/office/drawing/2014/main" id="{3D6A8BD7-0B18-18BA-2257-EECBD5F892AC}"/>
              </a:ext>
            </a:extLst>
          </p:cNvPr>
          <p:cNvSpPr>
            <a:spLocks noGrp="1"/>
          </p:cNvSpPr>
          <p:nvPr>
            <p:ph type="body" sz="quarter" idx="18" hasCustomPrompt="1"/>
          </p:nvPr>
        </p:nvSpPr>
        <p:spPr>
          <a:xfrm>
            <a:off x="1348740" y="926686"/>
            <a:ext cx="5189421" cy="2159413"/>
          </a:xfrm>
        </p:spPr>
        <p:txBody>
          <a:bodyPr>
            <a:noAutofit/>
          </a:bodyPr>
          <a:lstStyle>
            <a:lvl1pPr algn="l">
              <a:defRPr sz="6600">
                <a:latin typeface="YaleNew" panose="02000602050000020003" pitchFamily="2" charset="77"/>
              </a:defRPr>
            </a:lvl1pPr>
          </a:lstStyle>
          <a:p>
            <a:pPr lvl="0"/>
            <a:r>
              <a:rPr lang="en-US" dirty="0"/>
              <a:t>Research Timeline</a:t>
            </a:r>
          </a:p>
        </p:txBody>
      </p:sp>
    </p:spTree>
    <p:extLst>
      <p:ext uri="{BB962C8B-B14F-4D97-AF65-F5344CB8AC3E}">
        <p14:creationId xmlns:p14="http://schemas.microsoft.com/office/powerpoint/2010/main" val="1346632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 name="Title Placeholder 1">
            <a:extLst>
              <a:ext uri="{FF2B5EF4-FFF2-40B4-BE49-F238E27FC236}">
                <a16:creationId xmlns:a16="http://schemas.microsoft.com/office/drawing/2014/main" id="{3AF263CF-5704-1A83-8FAA-5985CC7A5775}"/>
              </a:ext>
            </a:extLst>
          </p:cNvPr>
          <p:cNvSpPr>
            <a:spLocks noGrp="1"/>
          </p:cNvSpPr>
          <p:nvPr>
            <p:ph type="title"/>
          </p:nvPr>
        </p:nvSpPr>
        <p:spPr>
          <a:xfrm>
            <a:off x="1257300" y="547688"/>
            <a:ext cx="15773400" cy="1989137"/>
          </a:xfrm>
          <a:prstGeom prst="rect">
            <a:avLst/>
          </a:prstGeom>
        </p:spPr>
        <p:txBody>
          <a:bodyPr vert="horz" lIns="91440" tIns="45720" rIns="91440" bIns="45720" rtlCol="0" anchor="ctr">
            <a:normAutofit/>
          </a:bodyPr>
          <a:lstStyle/>
          <a:p>
            <a:r>
              <a:rPr lang="en-US" dirty="0"/>
              <a:t>Click to edit Master title style</a:t>
            </a:r>
          </a:p>
        </p:txBody>
      </p:sp>
      <p:sp>
        <p:nvSpPr>
          <p:cNvPr id="17" name="Date Placeholder 3">
            <a:extLst>
              <a:ext uri="{FF2B5EF4-FFF2-40B4-BE49-F238E27FC236}">
                <a16:creationId xmlns:a16="http://schemas.microsoft.com/office/drawing/2014/main" id="{8D864238-090C-7808-A3B0-61424E66E939}"/>
              </a:ext>
            </a:extLst>
          </p:cNvPr>
          <p:cNvSpPr>
            <a:spLocks noGrp="1"/>
          </p:cNvSpPr>
          <p:nvPr>
            <p:ph type="dt" sz="half" idx="2"/>
          </p:nvPr>
        </p:nvSpPr>
        <p:spPr>
          <a:xfrm>
            <a:off x="1257300" y="9534525"/>
            <a:ext cx="4114800" cy="547688"/>
          </a:xfrm>
          <a:prstGeom prst="rect">
            <a:avLst/>
          </a:prstGeom>
        </p:spPr>
        <p:txBody>
          <a:bodyPr vert="horz" lIns="91440" tIns="45720" rIns="91440" bIns="45720" rtlCol="0" anchor="ctr"/>
          <a:lstStyle>
            <a:lvl1pPr algn="l">
              <a:defRPr sz="1200">
                <a:solidFill>
                  <a:schemeClr val="tx1">
                    <a:tint val="82000"/>
                  </a:schemeClr>
                </a:solidFill>
              </a:defRPr>
            </a:lvl1pPr>
          </a:lstStyle>
          <a:p>
            <a:fld id="{C1A03060-74BC-4745-9A6C-A26AB9616902}" type="datetimeFigureOut">
              <a:rPr lang="en-US" smtClean="0"/>
              <a:t>7/1/25</a:t>
            </a:fld>
            <a:endParaRPr lang="en-US"/>
          </a:p>
        </p:txBody>
      </p:sp>
      <p:sp>
        <p:nvSpPr>
          <p:cNvPr id="18" name="Footer Placeholder 4">
            <a:extLst>
              <a:ext uri="{FF2B5EF4-FFF2-40B4-BE49-F238E27FC236}">
                <a16:creationId xmlns:a16="http://schemas.microsoft.com/office/drawing/2014/main" id="{B337D3EC-14E2-084B-9F7A-B64CDE447BB4}"/>
              </a:ext>
            </a:extLst>
          </p:cNvPr>
          <p:cNvSpPr>
            <a:spLocks noGrp="1"/>
          </p:cNvSpPr>
          <p:nvPr>
            <p:ph type="ftr" sz="quarter" idx="3"/>
          </p:nvPr>
        </p:nvSpPr>
        <p:spPr>
          <a:xfrm>
            <a:off x="6057900" y="9534525"/>
            <a:ext cx="6172200" cy="547688"/>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19" name="Slide Number Placeholder 5">
            <a:extLst>
              <a:ext uri="{FF2B5EF4-FFF2-40B4-BE49-F238E27FC236}">
                <a16:creationId xmlns:a16="http://schemas.microsoft.com/office/drawing/2014/main" id="{0C4AD3BF-086C-7423-9DC5-0CEAAD1330AB}"/>
              </a:ext>
            </a:extLst>
          </p:cNvPr>
          <p:cNvSpPr>
            <a:spLocks noGrp="1"/>
          </p:cNvSpPr>
          <p:nvPr>
            <p:ph type="sldNum" sz="quarter" idx="4"/>
          </p:nvPr>
        </p:nvSpPr>
        <p:spPr>
          <a:xfrm>
            <a:off x="12915900" y="9534525"/>
            <a:ext cx="4114800" cy="547688"/>
          </a:xfrm>
          <a:prstGeom prst="rect">
            <a:avLst/>
          </a:prstGeom>
        </p:spPr>
        <p:txBody>
          <a:bodyPr vert="horz" lIns="91440" tIns="45720" rIns="91440" bIns="45720" rtlCol="0" anchor="ctr"/>
          <a:lstStyle>
            <a:lvl1pPr algn="r">
              <a:defRPr sz="1200">
                <a:solidFill>
                  <a:schemeClr val="tx1">
                    <a:tint val="82000"/>
                  </a:schemeClr>
                </a:solidFill>
              </a:defRPr>
            </a:lvl1pPr>
          </a:lstStyle>
          <a:p>
            <a:fld id="{04B5184E-BDA7-1A46-88CF-8B3F5B9DFA46}" type="slidenum">
              <a:rPr lang="en-US" smtClean="0"/>
              <a:t>‹#›</a:t>
            </a:fld>
            <a:endParaRPr lang="en-US"/>
          </a:p>
        </p:txBody>
      </p:sp>
      <p:sp>
        <p:nvSpPr>
          <p:cNvPr id="22" name="Text Placeholder 2">
            <a:extLst>
              <a:ext uri="{FF2B5EF4-FFF2-40B4-BE49-F238E27FC236}">
                <a16:creationId xmlns:a16="http://schemas.microsoft.com/office/drawing/2014/main" id="{CD57B035-4FF3-9771-300C-35A797BB86A7}"/>
              </a:ext>
            </a:extLst>
          </p:cNvPr>
          <p:cNvSpPr>
            <a:spLocks noGrp="1"/>
          </p:cNvSpPr>
          <p:nvPr>
            <p:ph type="body" idx="1"/>
          </p:nvPr>
        </p:nvSpPr>
        <p:spPr>
          <a:xfrm>
            <a:off x="1257300" y="2738438"/>
            <a:ext cx="15773400" cy="6527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60" r:id="rId1"/>
    <p:sldLayoutId id="2147483655" r:id="rId2"/>
    <p:sldLayoutId id="2147483662" r:id="rId3"/>
    <p:sldLayoutId id="2147483664" r:id="rId4"/>
    <p:sldLayoutId id="2147483661" r:id="rId5"/>
    <p:sldLayoutId id="2147483663" r:id="rId6"/>
    <p:sldLayoutId id="2147483665" r:id="rId7"/>
    <p:sldLayoutId id="2147483666" r:id="rId8"/>
    <p:sldLayoutId id="2147483667" r:id="rId9"/>
    <p:sldLayoutId id="2147483668" r:id="rId10"/>
    <p:sldLayoutId id="2147483669" r:id="rId11"/>
    <p:sldLayoutId id="2147483670" r:id="rId12"/>
  </p:sldLayoutIdLst>
  <p:txStyles>
    <p:titleStyle>
      <a:lvl1pPr algn="ctr" defTabSz="914400" rtl="0" eaLnBrk="1" latinLnBrk="0" hangingPunct="1">
        <a:spcBef>
          <a:spcPct val="0"/>
        </a:spcBef>
        <a:buNone/>
        <a:defRPr sz="9000" b="1" kern="1200">
          <a:solidFill>
            <a:srgbClr val="00356B"/>
          </a:solidFill>
          <a:latin typeface="YaleNew" panose="02000602050000020003" pitchFamily="2" charset="77"/>
          <a:ea typeface="+mj-ea"/>
          <a:cs typeface="+mj-cs"/>
        </a:defRPr>
      </a:lvl1pPr>
    </p:titleStyle>
    <p:bodyStyle>
      <a:lvl1pPr marL="0" indent="0" algn="l" defTabSz="914400" rtl="0" eaLnBrk="1" latinLnBrk="0" hangingPunct="1">
        <a:spcBef>
          <a:spcPts val="0"/>
        </a:spcBef>
        <a:spcAft>
          <a:spcPts val="1400"/>
        </a:spcAft>
        <a:buFont typeface="Arial" pitchFamily="34" charset="0"/>
        <a:buNone/>
        <a:defRPr sz="4200" b="1" kern="1200">
          <a:solidFill>
            <a:srgbClr val="00356B"/>
          </a:solidFill>
          <a:latin typeface="Barlow" pitchFamily="2" charset="77"/>
          <a:ea typeface="+mn-ea"/>
          <a:cs typeface="+mn-cs"/>
        </a:defRPr>
      </a:lvl1pPr>
      <a:lvl2pPr marL="914400" indent="-457200" algn="l" defTabSz="914400" rtl="0" eaLnBrk="1" latinLnBrk="0" hangingPunct="1">
        <a:lnSpc>
          <a:spcPts val="3170"/>
        </a:lnSpc>
        <a:spcBef>
          <a:spcPts val="0"/>
        </a:spcBef>
        <a:spcAft>
          <a:spcPts val="700"/>
        </a:spcAft>
        <a:buFont typeface="Arial" panose="020B0604020202020204" pitchFamily="34" charset="0"/>
        <a:buChar char="•"/>
        <a:defRPr sz="2900" kern="1200">
          <a:solidFill>
            <a:srgbClr val="00356B"/>
          </a:solidFill>
          <a:latin typeface="Barlow" pitchFamily="2" charset="77"/>
          <a:ea typeface="+mn-ea"/>
          <a:cs typeface="+mn-cs"/>
        </a:defRPr>
      </a:lvl2pPr>
      <a:lvl3pPr marL="1387475" indent="-457200" algn="l" defTabSz="914400" rtl="0" eaLnBrk="1" latinLnBrk="0" hangingPunct="1">
        <a:lnSpc>
          <a:spcPts val="3170"/>
        </a:lnSpc>
        <a:spcBef>
          <a:spcPts val="0"/>
        </a:spcBef>
        <a:spcAft>
          <a:spcPts val="700"/>
        </a:spcAft>
        <a:buFont typeface="Courier New" panose="02070309020205020404" pitchFamily="49" charset="0"/>
        <a:buChar char="o"/>
        <a:tabLst/>
        <a:defRPr sz="2900" kern="1200">
          <a:solidFill>
            <a:srgbClr val="00356B"/>
          </a:solidFill>
          <a:latin typeface="Barlow" pitchFamily="2" charset="77"/>
          <a:ea typeface="+mn-ea"/>
          <a:cs typeface="+mn-cs"/>
        </a:defRPr>
      </a:lvl3pPr>
      <a:lvl4pPr marL="1844675" indent="-457200" algn="l" defTabSz="914400" rtl="0" eaLnBrk="1" latinLnBrk="0" hangingPunct="1">
        <a:lnSpc>
          <a:spcPts val="3170"/>
        </a:lnSpc>
        <a:spcBef>
          <a:spcPts val="0"/>
        </a:spcBef>
        <a:spcAft>
          <a:spcPts val="700"/>
        </a:spcAft>
        <a:buFont typeface="Wingdings" pitchFamily="2" charset="2"/>
        <a:buChar char="§"/>
        <a:tabLst/>
        <a:defRPr sz="2900" kern="1200">
          <a:solidFill>
            <a:srgbClr val="00356B"/>
          </a:solidFill>
          <a:latin typeface="Barlow" pitchFamily="2" charset="77"/>
          <a:ea typeface="+mn-ea"/>
          <a:cs typeface="+mn-cs"/>
        </a:defRPr>
      </a:lvl4pPr>
      <a:lvl5pPr marL="2286000" indent="-457200" algn="l" defTabSz="914400" rtl="0" eaLnBrk="1" latinLnBrk="0" hangingPunct="1">
        <a:lnSpc>
          <a:spcPts val="3170"/>
        </a:lnSpc>
        <a:spcBef>
          <a:spcPts val="0"/>
        </a:spcBef>
        <a:spcAft>
          <a:spcPts val="700"/>
        </a:spcAft>
        <a:buFont typeface="Wingdings" pitchFamily="2" charset="2"/>
        <a:buChar char="Ø"/>
        <a:defRPr sz="2900" kern="1200">
          <a:solidFill>
            <a:srgbClr val="00356B"/>
          </a:solidFill>
          <a:latin typeface="Barlow" pitchFamily="2" charset="77"/>
          <a:ea typeface="+mn-ea"/>
          <a:cs typeface="+mn-cs"/>
        </a:defRPr>
      </a:lvl5pPr>
      <a:lvl6pPr marL="2057400" indent="0" algn="l" defTabSz="914400" rtl="0" eaLnBrk="1" latinLnBrk="0" hangingPunct="1">
        <a:spcBef>
          <a:spcPts val="0"/>
        </a:spcBef>
        <a:buFont typeface="Wingdings" pitchFamily="2" charset="2"/>
        <a:buNone/>
        <a:defRPr sz="2900" kern="1200">
          <a:solidFill>
            <a:srgbClr val="00356B"/>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5.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4A019-5007-510B-9CBE-3A98A91D23E0}"/>
              </a:ext>
            </a:extLst>
          </p:cNvPr>
          <p:cNvSpPr>
            <a:spLocks noGrp="1"/>
          </p:cNvSpPr>
          <p:nvPr>
            <p:ph type="title"/>
          </p:nvPr>
        </p:nvSpPr>
        <p:spPr>
          <a:xfrm>
            <a:off x="2362200" y="3009900"/>
            <a:ext cx="13563600" cy="1219200"/>
          </a:xfrm>
        </p:spPr>
        <p:txBody>
          <a:bodyPr/>
          <a:lstStyle/>
          <a:p>
            <a:r>
              <a:rPr lang="en-US" dirty="0"/>
              <a:t>Diagrams and Figures</a:t>
            </a:r>
          </a:p>
        </p:txBody>
      </p:sp>
      <p:sp>
        <p:nvSpPr>
          <p:cNvPr id="3" name="Text Placeholder 2">
            <a:extLst>
              <a:ext uri="{FF2B5EF4-FFF2-40B4-BE49-F238E27FC236}">
                <a16:creationId xmlns:a16="http://schemas.microsoft.com/office/drawing/2014/main" id="{520C5BD6-F147-C253-7CA3-13E992B8B521}"/>
              </a:ext>
            </a:extLst>
          </p:cNvPr>
          <p:cNvSpPr>
            <a:spLocks noGrp="1"/>
          </p:cNvSpPr>
          <p:nvPr>
            <p:ph type="body" sz="quarter" idx="14"/>
          </p:nvPr>
        </p:nvSpPr>
        <p:spPr>
          <a:xfrm>
            <a:off x="4912318" y="4686300"/>
            <a:ext cx="8458199" cy="2819400"/>
          </a:xfrm>
        </p:spPr>
        <p:txBody>
          <a:bodyPr>
            <a:normAutofit/>
          </a:bodyPr>
          <a:lstStyle/>
          <a:p>
            <a:r>
              <a:rPr lang="en-US" sz="3200" dirty="0"/>
              <a:t>Big Data Summer Immersion at Yale</a:t>
            </a:r>
          </a:p>
          <a:p>
            <a:r>
              <a:rPr lang="en-US" sz="3200" dirty="0"/>
              <a:t>Shelby Golden, M.S.</a:t>
            </a:r>
          </a:p>
          <a:p>
            <a:r>
              <a:rPr lang="en-US" sz="3200" dirty="0"/>
              <a:t>June 27th, 2025</a:t>
            </a:r>
          </a:p>
          <a:p>
            <a:endParaRPr lang="en-US" dirty="0"/>
          </a:p>
        </p:txBody>
      </p:sp>
      <p:cxnSp>
        <p:nvCxnSpPr>
          <p:cNvPr id="5" name="Straight Connector 4">
            <a:extLst>
              <a:ext uri="{FF2B5EF4-FFF2-40B4-BE49-F238E27FC236}">
                <a16:creationId xmlns:a16="http://schemas.microsoft.com/office/drawing/2014/main" id="{F05E0F74-4042-497F-B3B6-CCC3BCB753EA}"/>
              </a:ext>
            </a:extLst>
          </p:cNvPr>
          <p:cNvCxnSpPr>
            <a:cxnSpLocks/>
          </p:cNvCxnSpPr>
          <p:nvPr/>
        </p:nvCxnSpPr>
        <p:spPr>
          <a:xfrm>
            <a:off x="5334000" y="4457700"/>
            <a:ext cx="7620000" cy="0"/>
          </a:xfrm>
          <a:prstGeom prst="line">
            <a:avLst/>
          </a:prstGeom>
          <a:ln w="28575">
            <a:solidFill>
              <a:srgbClr val="00356B"/>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0620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FF09C837-D03A-F663-E7E9-8FE081FA3E92}"/>
                  </a:ext>
                </a:extLst>
              </p:cNvPr>
              <p:cNvSpPr txBox="1"/>
              <p:nvPr/>
            </p:nvSpPr>
            <p:spPr>
              <a:xfrm>
                <a:off x="3209280" y="5105400"/>
                <a:ext cx="2455865" cy="492443"/>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d>
                        <m:dPr>
                          <m:endChr m:val="|"/>
                          <m:ctrlPr>
                            <a:rPr lang="en-US" sz="3200" b="0" i="1" smtClean="0">
                              <a:solidFill>
                                <a:schemeClr val="tx1">
                                  <a:lumMod val="75000"/>
                                  <a:lumOff val="25000"/>
                                </a:schemeClr>
                              </a:solidFill>
                              <a:latin typeface="Cambria Math" panose="02040503050406030204" pitchFamily="18" charset="0"/>
                            </a:rPr>
                          </m:ctrlPr>
                        </m:dPr>
                        <m:e>
                          <m:r>
                            <a:rPr lang="en-US" sz="3200" i="1">
                              <a:solidFill>
                                <a:schemeClr val="tx1">
                                  <a:lumMod val="75000"/>
                                  <a:lumOff val="25000"/>
                                </a:schemeClr>
                              </a:solidFill>
                              <a:latin typeface="Cambria Math" panose="02040503050406030204" pitchFamily="18" charset="0"/>
                            </a:rPr>
                            <m:t>𝐴</m:t>
                          </m:r>
                          <m:r>
                            <a:rPr lang="en-US" sz="3200" i="1">
                              <a:solidFill>
                                <a:schemeClr val="tx1">
                                  <a:lumMod val="75000"/>
                                  <a:lumOff val="25000"/>
                                </a:schemeClr>
                              </a:solidFill>
                              <a:latin typeface="Cambria Math" panose="02040503050406030204" pitchFamily="18" charset="0"/>
                              <a:ea typeface="Cambria Math" panose="02040503050406030204" pitchFamily="18" charset="0"/>
                            </a:rPr>
                            <m:t>⊥</m:t>
                          </m:r>
                          <m:r>
                            <a:rPr lang="en-US" sz="3200" i="1">
                              <a:solidFill>
                                <a:schemeClr val="tx1">
                                  <a:lumMod val="75000"/>
                                  <a:lumOff val="25000"/>
                                </a:schemeClr>
                              </a:solidFill>
                              <a:latin typeface="Cambria Math" panose="02040503050406030204" pitchFamily="18" charset="0"/>
                              <a:ea typeface="Cambria Math" panose="02040503050406030204" pitchFamily="18" charset="0"/>
                            </a:rPr>
                            <m:t>𝐶</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e>
                      </m:d>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𝐵</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𝐶</m:t>
                      </m:r>
                      <m:r>
                        <a:rPr lang="en-US" sz="3200" b="0" i="1" smtClean="0">
                          <a:solidFill>
                            <a:schemeClr val="tx1">
                              <a:lumMod val="75000"/>
                              <a:lumOff val="25000"/>
                            </a:schemeClr>
                          </a:solidFill>
                          <a:latin typeface="Cambria Math" panose="02040503050406030204" pitchFamily="18" charset="0"/>
                        </a:rPr>
                        <m:t>)</m:t>
                      </m:r>
                    </m:oMath>
                  </m:oMathPara>
                </a14:m>
                <a:endParaRPr lang="en-US" sz="3200" dirty="0">
                  <a:solidFill>
                    <a:schemeClr val="tx1">
                      <a:lumMod val="75000"/>
                      <a:lumOff val="25000"/>
                    </a:schemeClr>
                  </a:solidFill>
                  <a:latin typeface="Barlow" pitchFamily="2" charset="77"/>
                </a:endParaRPr>
              </a:p>
            </p:txBody>
          </p:sp>
        </mc:Choice>
        <mc:Fallback>
          <p:sp>
            <p:nvSpPr>
              <p:cNvPr id="4" name="TextBox 3">
                <a:extLst>
                  <a:ext uri="{FF2B5EF4-FFF2-40B4-BE49-F238E27FC236}">
                    <a16:creationId xmlns:a16="http://schemas.microsoft.com/office/drawing/2014/main" id="{FF09C837-D03A-F663-E7E9-8FE081FA3E92}"/>
                  </a:ext>
                </a:extLst>
              </p:cNvPr>
              <p:cNvSpPr txBox="1">
                <a:spLocks noRot="1" noChangeAspect="1" noMove="1" noResize="1" noEditPoints="1" noAdjustHandles="1" noChangeArrowheads="1" noChangeShapeType="1" noTextEdit="1"/>
              </p:cNvSpPr>
              <p:nvPr/>
            </p:nvSpPr>
            <p:spPr>
              <a:xfrm>
                <a:off x="3209280" y="5105400"/>
                <a:ext cx="2455865" cy="492443"/>
              </a:xfrm>
              <a:prstGeom prst="rect">
                <a:avLst/>
              </a:prstGeom>
              <a:blipFill>
                <a:blip r:embed="rId2"/>
                <a:stretch>
                  <a:fillRect t="-7692" r="-5670" b="-4102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93303464-AD7F-FF1E-387C-443D59F46F42}"/>
                  </a:ext>
                </a:extLst>
              </p:cNvPr>
              <p:cNvSpPr txBox="1"/>
              <p:nvPr/>
            </p:nvSpPr>
            <p:spPr>
              <a:xfrm>
                <a:off x="3209279" y="5689031"/>
                <a:ext cx="2488374" cy="492443"/>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d>
                        <m:dPr>
                          <m:endChr m:val="|"/>
                          <m:ctrlPr>
                            <a:rPr lang="en-US" sz="3200" b="0" i="1" smtClean="0">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𝐵</m:t>
                          </m:r>
                          <m:r>
                            <a:rPr lang="en-US" sz="3200" i="1">
                              <a:solidFill>
                                <a:schemeClr val="tx1">
                                  <a:lumMod val="75000"/>
                                  <a:lumOff val="25000"/>
                                </a:schemeClr>
                              </a:solidFill>
                              <a:latin typeface="Cambria Math" panose="02040503050406030204" pitchFamily="18" charset="0"/>
                              <a:ea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𝐷</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e>
                      </m:d>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𝐴</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𝐶</m:t>
                      </m:r>
                      <m:r>
                        <a:rPr lang="en-US" sz="3200" b="0" i="1" smtClean="0">
                          <a:solidFill>
                            <a:schemeClr val="tx1">
                              <a:lumMod val="75000"/>
                              <a:lumOff val="25000"/>
                            </a:schemeClr>
                          </a:solidFill>
                          <a:latin typeface="Cambria Math" panose="02040503050406030204" pitchFamily="18" charset="0"/>
                        </a:rPr>
                        <m:t>)</m:t>
                      </m:r>
                    </m:oMath>
                  </m:oMathPara>
                </a14:m>
                <a:endParaRPr lang="en-US" sz="3200" dirty="0">
                  <a:solidFill>
                    <a:schemeClr val="tx1">
                      <a:lumMod val="75000"/>
                      <a:lumOff val="25000"/>
                    </a:schemeClr>
                  </a:solidFill>
                  <a:latin typeface="Barlow" pitchFamily="2" charset="77"/>
                </a:endParaRPr>
              </a:p>
            </p:txBody>
          </p:sp>
        </mc:Choice>
        <mc:Fallback>
          <p:sp>
            <p:nvSpPr>
              <p:cNvPr id="5" name="TextBox 4">
                <a:extLst>
                  <a:ext uri="{FF2B5EF4-FFF2-40B4-BE49-F238E27FC236}">
                    <a16:creationId xmlns:a16="http://schemas.microsoft.com/office/drawing/2014/main" id="{93303464-AD7F-FF1E-387C-443D59F46F42}"/>
                  </a:ext>
                </a:extLst>
              </p:cNvPr>
              <p:cNvSpPr txBox="1">
                <a:spLocks noRot="1" noChangeAspect="1" noMove="1" noResize="1" noEditPoints="1" noAdjustHandles="1" noChangeArrowheads="1" noChangeShapeType="1" noTextEdit="1"/>
              </p:cNvSpPr>
              <p:nvPr/>
            </p:nvSpPr>
            <p:spPr>
              <a:xfrm>
                <a:off x="3209279" y="5689031"/>
                <a:ext cx="2488374" cy="492443"/>
              </a:xfrm>
              <a:prstGeom prst="rect">
                <a:avLst/>
              </a:prstGeom>
              <a:blipFill>
                <a:blip r:embed="rId3"/>
                <a:stretch>
                  <a:fillRect t="-5000" r="-5584" b="-40000"/>
                </a:stretch>
              </a:blipFill>
            </p:spPr>
            <p:txBody>
              <a:bodyPr/>
              <a:lstStyle/>
              <a:p>
                <a:r>
                  <a:rPr lang="en-US">
                    <a:noFill/>
                  </a:rPr>
                  <a:t> </a:t>
                </a:r>
              </a:p>
            </p:txBody>
          </p:sp>
        </mc:Fallback>
      </mc:AlternateContent>
      <p:grpSp>
        <p:nvGrpSpPr>
          <p:cNvPr id="22" name="Group 21">
            <a:extLst>
              <a:ext uri="{FF2B5EF4-FFF2-40B4-BE49-F238E27FC236}">
                <a16:creationId xmlns:a16="http://schemas.microsoft.com/office/drawing/2014/main" id="{F5DE06DC-CA1A-9371-23E8-235B9E37ED31}"/>
              </a:ext>
            </a:extLst>
          </p:cNvPr>
          <p:cNvGrpSpPr/>
          <p:nvPr/>
        </p:nvGrpSpPr>
        <p:grpSpPr>
          <a:xfrm>
            <a:off x="2057400" y="495300"/>
            <a:ext cx="4792133" cy="4052153"/>
            <a:chOff x="2057400" y="1257300"/>
            <a:chExt cx="4792133" cy="4052153"/>
          </a:xfrm>
        </p:grpSpPr>
        <p:cxnSp>
          <p:nvCxnSpPr>
            <p:cNvPr id="12" name="Straight Connector 11">
              <a:extLst>
                <a:ext uri="{FF2B5EF4-FFF2-40B4-BE49-F238E27FC236}">
                  <a16:creationId xmlns:a16="http://schemas.microsoft.com/office/drawing/2014/main" id="{0B31E59A-FDEF-671B-8268-51ACCCD76EF6}"/>
                </a:ext>
              </a:extLst>
            </p:cNvPr>
            <p:cNvCxnSpPr>
              <a:cxnSpLocks/>
              <a:stCxn id="10" idx="7"/>
            </p:cNvCxnSpPr>
            <p:nvPr/>
          </p:nvCxnSpPr>
          <p:spPr>
            <a:xfrm flipV="1">
              <a:off x="3293175" y="2108566"/>
              <a:ext cx="542404" cy="63019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6B5343-5E62-621B-D78B-88017FD9C8BC}"/>
                </a:ext>
              </a:extLst>
            </p:cNvPr>
            <p:cNvCxnSpPr>
              <a:cxnSpLocks/>
              <a:endCxn id="9" idx="1"/>
            </p:cNvCxnSpPr>
            <p:nvPr/>
          </p:nvCxnSpPr>
          <p:spPr>
            <a:xfrm>
              <a:off x="5071354" y="2108566"/>
              <a:ext cx="542404" cy="63019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26E9BF92-339C-D614-E42A-D238BD8D616F}"/>
                </a:ext>
              </a:extLst>
            </p:cNvPr>
            <p:cNvSpPr/>
            <p:nvPr/>
          </p:nvSpPr>
          <p:spPr>
            <a:xfrm>
              <a:off x="3729566" y="1257300"/>
              <a:ext cx="1447800" cy="1447800"/>
            </a:xfrm>
            <a:prstGeom prst="ellipse">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tx1"/>
                  </a:solidFill>
                  <a:latin typeface="YaleNew" panose="02000602050000020003" pitchFamily="2" charset="77"/>
                </a:rPr>
                <a:t>A</a:t>
              </a:r>
            </a:p>
          </p:txBody>
        </p:sp>
        <p:cxnSp>
          <p:nvCxnSpPr>
            <p:cNvPr id="20" name="Straight Connector 19">
              <a:extLst>
                <a:ext uri="{FF2B5EF4-FFF2-40B4-BE49-F238E27FC236}">
                  <a16:creationId xmlns:a16="http://schemas.microsoft.com/office/drawing/2014/main" id="{886CFE61-4A83-CB4C-CB1F-9343B73B0E23}"/>
                </a:ext>
              </a:extLst>
            </p:cNvPr>
            <p:cNvCxnSpPr>
              <a:cxnSpLocks/>
            </p:cNvCxnSpPr>
            <p:nvPr/>
          </p:nvCxnSpPr>
          <p:spPr>
            <a:xfrm>
              <a:off x="3293175" y="3708758"/>
              <a:ext cx="542404" cy="63019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0C68369-4175-09AD-460A-DCF91D2A7964}"/>
                </a:ext>
              </a:extLst>
            </p:cNvPr>
            <p:cNvCxnSpPr>
              <a:cxnSpLocks/>
            </p:cNvCxnSpPr>
            <p:nvPr/>
          </p:nvCxnSpPr>
          <p:spPr>
            <a:xfrm flipV="1">
              <a:off x="5071353" y="3713900"/>
              <a:ext cx="542404" cy="63019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6310D1AC-6B63-C463-4FD9-0F2E4162A05A}"/>
                </a:ext>
              </a:extLst>
            </p:cNvPr>
            <p:cNvSpPr/>
            <p:nvPr/>
          </p:nvSpPr>
          <p:spPr>
            <a:xfrm>
              <a:off x="3729566" y="3861653"/>
              <a:ext cx="1447800" cy="1447800"/>
            </a:xfrm>
            <a:prstGeom prst="ellipse">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tx1"/>
                  </a:solidFill>
                  <a:latin typeface="YaleNew" panose="02000602050000020003" pitchFamily="2" charset="77"/>
                </a:rPr>
                <a:t>C</a:t>
              </a:r>
            </a:p>
          </p:txBody>
        </p:sp>
        <p:sp>
          <p:nvSpPr>
            <p:cNvPr id="9" name="Oval 8">
              <a:extLst>
                <a:ext uri="{FF2B5EF4-FFF2-40B4-BE49-F238E27FC236}">
                  <a16:creationId xmlns:a16="http://schemas.microsoft.com/office/drawing/2014/main" id="{FE49428E-11DD-5937-0A72-10453257397F}"/>
                </a:ext>
              </a:extLst>
            </p:cNvPr>
            <p:cNvSpPr/>
            <p:nvPr/>
          </p:nvSpPr>
          <p:spPr>
            <a:xfrm>
              <a:off x="5401733" y="2526731"/>
              <a:ext cx="1447800" cy="1447800"/>
            </a:xfrm>
            <a:prstGeom prst="ellipse">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tx1"/>
                  </a:solidFill>
                  <a:latin typeface="YaleNew" panose="02000602050000020003" pitchFamily="2" charset="77"/>
                </a:rPr>
                <a:t>B</a:t>
              </a:r>
            </a:p>
          </p:txBody>
        </p:sp>
        <p:sp>
          <p:nvSpPr>
            <p:cNvPr id="10" name="Oval 9">
              <a:extLst>
                <a:ext uri="{FF2B5EF4-FFF2-40B4-BE49-F238E27FC236}">
                  <a16:creationId xmlns:a16="http://schemas.microsoft.com/office/drawing/2014/main" id="{68CE4ABE-4A18-BF48-248B-4ED05A261D15}"/>
                </a:ext>
              </a:extLst>
            </p:cNvPr>
            <p:cNvSpPr/>
            <p:nvPr/>
          </p:nvSpPr>
          <p:spPr>
            <a:xfrm>
              <a:off x="2057400" y="2526731"/>
              <a:ext cx="1447800" cy="1447800"/>
            </a:xfrm>
            <a:prstGeom prst="ellipse">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tx1"/>
                  </a:solidFill>
                  <a:latin typeface="YaleNew" panose="02000602050000020003" pitchFamily="2" charset="77"/>
                </a:rPr>
                <a:t>D</a:t>
              </a:r>
            </a:p>
          </p:txBody>
        </p:sp>
      </p:grpSp>
      <mc:AlternateContent xmlns:mc="http://schemas.openxmlformats.org/markup-compatibility/2006">
        <mc:Choice xmlns:a14="http://schemas.microsoft.com/office/drawing/2010/main" Requires="a14">
          <p:sp>
            <p:nvSpPr>
              <p:cNvPr id="24" name="TextBox 23">
                <a:extLst>
                  <a:ext uri="{FF2B5EF4-FFF2-40B4-BE49-F238E27FC236}">
                    <a16:creationId xmlns:a16="http://schemas.microsoft.com/office/drawing/2014/main" id="{2BBBDAE7-12A7-5F9A-D39F-BDAC5F882290}"/>
                  </a:ext>
                </a:extLst>
              </p:cNvPr>
              <p:cNvSpPr txBox="1"/>
              <p:nvPr/>
            </p:nvSpPr>
            <p:spPr>
              <a:xfrm>
                <a:off x="1143000" y="6916150"/>
                <a:ext cx="7230184" cy="1187826"/>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sz="3200" b="0" i="1" smtClean="0">
                          <a:solidFill>
                            <a:schemeClr val="tx1">
                              <a:lumMod val="75000"/>
                              <a:lumOff val="25000"/>
                            </a:schemeClr>
                          </a:solidFill>
                          <a:latin typeface="Cambria Math" panose="02040503050406030204" pitchFamily="18" charset="0"/>
                        </a:rPr>
                        <m:t>𝑃</m:t>
                      </m:r>
                      <m:d>
                        <m:dPr>
                          <m:ctrlPr>
                            <a:rPr lang="en-US" sz="3200" b="0" i="1" smtClean="0">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𝐴</m:t>
                          </m:r>
                          <m:r>
                            <a:rPr lang="en-US" sz="3200" b="0" i="1" smtClean="0">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𝐵</m:t>
                          </m:r>
                          <m:r>
                            <a:rPr lang="en-US" sz="3200" b="0" i="1" smtClean="0">
                              <a:solidFill>
                                <a:schemeClr val="tx1">
                                  <a:lumMod val="75000"/>
                                  <a:lumOff val="25000"/>
                                </a:schemeClr>
                              </a:solidFill>
                              <a:latin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rPr>
                            <m:t>𝐶</m:t>
                          </m:r>
                          <m:r>
                            <a:rPr lang="en-US" sz="3200" b="0" i="1" smtClean="0">
                              <a:solidFill>
                                <a:schemeClr val="tx1">
                                  <a:lumMod val="75000"/>
                                  <a:lumOff val="25000"/>
                                </a:schemeClr>
                              </a:solidFill>
                              <a:latin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rPr>
                            <m:t>𝐷</m:t>
                          </m:r>
                        </m:e>
                      </m:d>
                      <m:r>
                        <a:rPr lang="en-US" sz="3200" b="0" i="1" smtClean="0">
                          <a:solidFill>
                            <a:schemeClr val="tx1">
                              <a:lumMod val="75000"/>
                              <a:lumOff val="25000"/>
                            </a:schemeClr>
                          </a:solidFill>
                          <a:latin typeface="Cambria Math" panose="02040503050406030204" pitchFamily="18" charset="0"/>
                        </a:rPr>
                        <m:t>= </m:t>
                      </m:r>
                    </m:oMath>
                  </m:oMathPara>
                </a14:m>
                <a:endParaRPr lang="en-US" sz="3200" b="0" i="1" dirty="0">
                  <a:solidFill>
                    <a:schemeClr val="tx1">
                      <a:lumMod val="75000"/>
                      <a:lumOff val="25000"/>
                    </a:schemeClr>
                  </a:solidFill>
                  <a:latin typeface="Cambria Math" panose="02040503050406030204" pitchFamily="18" charset="0"/>
                </a:endParaRPr>
              </a:p>
              <a:p>
                <a:r>
                  <a:rPr lang="en-US" sz="3200" b="0" dirty="0">
                    <a:solidFill>
                      <a:schemeClr val="tx1">
                        <a:lumMod val="75000"/>
                        <a:lumOff val="25000"/>
                      </a:schemeClr>
                    </a:solidFill>
                  </a:rPr>
                  <a:t>        </a:t>
                </a:r>
                <a14:m>
                  <m:oMath xmlns:m="http://schemas.openxmlformats.org/officeDocument/2006/math">
                    <m:f>
                      <m:fPr>
                        <m:ctrlPr>
                          <a:rPr lang="en-US" sz="3200" b="0" i="1" smtClean="0">
                            <a:solidFill>
                              <a:schemeClr val="tx1">
                                <a:lumMod val="75000"/>
                                <a:lumOff val="25000"/>
                              </a:schemeClr>
                            </a:solidFill>
                            <a:latin typeface="Cambria Math" panose="02040503050406030204" pitchFamily="18" charset="0"/>
                          </a:rPr>
                        </m:ctrlPr>
                      </m:fPr>
                      <m:num>
                        <m:r>
                          <a:rPr lang="en-US" sz="3200" b="0" i="1" smtClean="0">
                            <a:solidFill>
                              <a:schemeClr val="tx1">
                                <a:lumMod val="75000"/>
                                <a:lumOff val="25000"/>
                              </a:schemeClr>
                            </a:solidFill>
                            <a:latin typeface="Cambria Math" panose="02040503050406030204" pitchFamily="18" charset="0"/>
                          </a:rPr>
                          <m:t>1</m:t>
                        </m:r>
                      </m:num>
                      <m:den>
                        <m:r>
                          <a:rPr lang="en-US" sz="3200" b="0" i="1" smtClean="0">
                            <a:solidFill>
                              <a:schemeClr val="tx1">
                                <a:lumMod val="75000"/>
                                <a:lumOff val="25000"/>
                              </a:schemeClr>
                            </a:solidFill>
                            <a:latin typeface="Cambria Math" panose="02040503050406030204" pitchFamily="18" charset="0"/>
                          </a:rPr>
                          <m:t>𝑍</m:t>
                        </m:r>
                      </m:den>
                    </m:f>
                    <m:sSub>
                      <m:sSubPr>
                        <m:ctrlPr>
                          <a:rPr lang="en-US" sz="3200" b="0" i="1" smtClean="0">
                            <a:solidFill>
                              <a:schemeClr val="tx1">
                                <a:lumMod val="75000"/>
                                <a:lumOff val="25000"/>
                              </a:schemeClr>
                            </a:solidFill>
                            <a:latin typeface="Cambria Math" panose="02040503050406030204" pitchFamily="18" charset="0"/>
                          </a:rPr>
                        </m:ctrlPr>
                      </m:sSubPr>
                      <m:e>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𝜙</m:t>
                        </m:r>
                      </m:e>
                      <m:sub>
                        <m:r>
                          <a:rPr lang="en-US" sz="3200" b="0" i="1" smtClean="0">
                            <a:solidFill>
                              <a:schemeClr val="tx1">
                                <a:lumMod val="75000"/>
                                <a:lumOff val="25000"/>
                              </a:schemeClr>
                            </a:solidFill>
                            <a:latin typeface="Cambria Math" panose="02040503050406030204" pitchFamily="18" charset="0"/>
                          </a:rPr>
                          <m:t>1</m:t>
                        </m:r>
                      </m:sub>
                    </m:sSub>
                    <m:d>
                      <m:dPr>
                        <m:ctrlPr>
                          <a:rPr lang="en-US" sz="3200" b="0" i="1" smtClean="0">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𝐴</m:t>
                        </m:r>
                        <m:r>
                          <a:rPr lang="en-US" sz="3200" b="0" i="1" smtClean="0">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𝐵</m:t>
                        </m:r>
                      </m:e>
                    </m:d>
                    <m:sSub>
                      <m:sSubPr>
                        <m:ctrlPr>
                          <a:rPr lang="en-US" sz="3200" i="1">
                            <a:solidFill>
                              <a:schemeClr val="tx1">
                                <a:lumMod val="75000"/>
                                <a:lumOff val="25000"/>
                              </a:schemeClr>
                            </a:solidFill>
                            <a:latin typeface="Cambria Math" panose="02040503050406030204" pitchFamily="18" charset="0"/>
                          </a:rPr>
                        </m:ctrlPr>
                      </m:sSubPr>
                      <m:e>
                        <m:r>
                          <a:rPr lang="en-US" sz="3200" i="1">
                            <a:solidFill>
                              <a:schemeClr val="tx1">
                                <a:lumMod val="75000"/>
                                <a:lumOff val="25000"/>
                              </a:schemeClr>
                            </a:solidFill>
                            <a:latin typeface="Cambria Math" panose="02040503050406030204" pitchFamily="18" charset="0"/>
                            <a:ea typeface="Cambria Math" panose="02040503050406030204" pitchFamily="18" charset="0"/>
                          </a:rPr>
                          <m:t>𝜙</m:t>
                        </m:r>
                      </m:e>
                      <m:sub>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2</m:t>
                        </m:r>
                      </m:sub>
                    </m:sSub>
                    <m:d>
                      <m:dPr>
                        <m:ctrlPr>
                          <a:rPr lang="en-US" sz="3200" i="1">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𝐵</m:t>
                        </m:r>
                        <m:r>
                          <a:rPr lang="en-US" sz="3200" b="0" i="1" smtClean="0">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𝐶</m:t>
                        </m:r>
                      </m:e>
                    </m:d>
                  </m:oMath>
                </a14:m>
                <a:r>
                  <a:rPr lang="en-US" sz="3200" dirty="0">
                    <a:solidFill>
                      <a:schemeClr val="tx1">
                        <a:lumMod val="75000"/>
                        <a:lumOff val="25000"/>
                      </a:schemeClr>
                    </a:solidFill>
                  </a:rPr>
                  <a:t> </a:t>
                </a:r>
                <a14:m>
                  <m:oMath xmlns:m="http://schemas.openxmlformats.org/officeDocument/2006/math">
                    <m:sSub>
                      <m:sSubPr>
                        <m:ctrlPr>
                          <a:rPr lang="en-US" sz="3200" i="1">
                            <a:solidFill>
                              <a:schemeClr val="tx1">
                                <a:lumMod val="75000"/>
                                <a:lumOff val="25000"/>
                              </a:schemeClr>
                            </a:solidFill>
                            <a:latin typeface="Cambria Math" panose="02040503050406030204" pitchFamily="18" charset="0"/>
                          </a:rPr>
                        </m:ctrlPr>
                      </m:sSubPr>
                      <m:e>
                        <m:r>
                          <a:rPr lang="en-US" sz="3200" i="1">
                            <a:solidFill>
                              <a:schemeClr val="tx1">
                                <a:lumMod val="75000"/>
                                <a:lumOff val="25000"/>
                              </a:schemeClr>
                            </a:solidFill>
                            <a:latin typeface="Cambria Math" panose="02040503050406030204" pitchFamily="18" charset="0"/>
                            <a:ea typeface="Cambria Math" panose="02040503050406030204" pitchFamily="18" charset="0"/>
                          </a:rPr>
                          <m:t>𝜙</m:t>
                        </m:r>
                      </m:e>
                      <m:sub>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3</m:t>
                        </m:r>
                      </m:sub>
                    </m:sSub>
                    <m:d>
                      <m:dPr>
                        <m:ctrlPr>
                          <a:rPr lang="en-US" sz="3200" i="1">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𝐶</m:t>
                        </m:r>
                        <m:r>
                          <a:rPr lang="en-US" sz="3200" i="1">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𝐷</m:t>
                        </m:r>
                      </m:e>
                    </m:d>
                  </m:oMath>
                </a14:m>
                <a:r>
                  <a:rPr lang="en-US" sz="3200" dirty="0">
                    <a:solidFill>
                      <a:schemeClr val="tx1">
                        <a:lumMod val="75000"/>
                        <a:lumOff val="25000"/>
                      </a:schemeClr>
                    </a:solidFill>
                  </a:rPr>
                  <a:t> </a:t>
                </a:r>
                <a14:m>
                  <m:oMath xmlns:m="http://schemas.openxmlformats.org/officeDocument/2006/math">
                    <m:sSub>
                      <m:sSubPr>
                        <m:ctrlPr>
                          <a:rPr lang="en-US" sz="3200" i="1">
                            <a:solidFill>
                              <a:schemeClr val="tx1">
                                <a:lumMod val="75000"/>
                                <a:lumOff val="25000"/>
                              </a:schemeClr>
                            </a:solidFill>
                            <a:latin typeface="Cambria Math" panose="02040503050406030204" pitchFamily="18" charset="0"/>
                          </a:rPr>
                        </m:ctrlPr>
                      </m:sSubPr>
                      <m:e>
                        <m:r>
                          <a:rPr lang="en-US" sz="3200" i="1">
                            <a:solidFill>
                              <a:schemeClr val="tx1">
                                <a:lumMod val="75000"/>
                                <a:lumOff val="25000"/>
                              </a:schemeClr>
                            </a:solidFill>
                            <a:latin typeface="Cambria Math" panose="02040503050406030204" pitchFamily="18" charset="0"/>
                            <a:ea typeface="Cambria Math" panose="02040503050406030204" pitchFamily="18" charset="0"/>
                          </a:rPr>
                          <m:t>𝜙</m:t>
                        </m:r>
                      </m:e>
                      <m:sub>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4</m:t>
                        </m:r>
                      </m:sub>
                    </m:sSub>
                    <m:d>
                      <m:dPr>
                        <m:ctrlPr>
                          <a:rPr lang="en-US" sz="3200" i="1">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𝐴</m:t>
                        </m:r>
                        <m:r>
                          <a:rPr lang="en-US" sz="3200" i="1">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𝐷</m:t>
                        </m:r>
                      </m:e>
                    </m:d>
                  </m:oMath>
                </a14:m>
                <a:endParaRPr lang="en-US" sz="3200" b="0" dirty="0">
                  <a:solidFill>
                    <a:schemeClr val="tx1">
                      <a:lumMod val="75000"/>
                      <a:lumOff val="25000"/>
                    </a:schemeClr>
                  </a:solidFill>
                  <a:latin typeface="Barlow" pitchFamily="2" charset="77"/>
                </a:endParaRPr>
              </a:p>
            </p:txBody>
          </p:sp>
        </mc:Choice>
        <mc:Fallback>
          <p:sp>
            <p:nvSpPr>
              <p:cNvPr id="24" name="TextBox 23">
                <a:extLst>
                  <a:ext uri="{FF2B5EF4-FFF2-40B4-BE49-F238E27FC236}">
                    <a16:creationId xmlns:a16="http://schemas.microsoft.com/office/drawing/2014/main" id="{2BBBDAE7-12A7-5F9A-D39F-BDAC5F882290}"/>
                  </a:ext>
                </a:extLst>
              </p:cNvPr>
              <p:cNvSpPr txBox="1">
                <a:spLocks noRot="1" noChangeAspect="1" noMove="1" noResize="1" noEditPoints="1" noAdjustHandles="1" noChangeArrowheads="1" noChangeShapeType="1" noTextEdit="1"/>
              </p:cNvSpPr>
              <p:nvPr/>
            </p:nvSpPr>
            <p:spPr>
              <a:xfrm>
                <a:off x="1143000" y="6916150"/>
                <a:ext cx="7230184" cy="1187826"/>
              </a:xfrm>
              <a:prstGeom prst="rect">
                <a:avLst/>
              </a:prstGeom>
              <a:blipFill>
                <a:blip r:embed="rId4"/>
                <a:stretch>
                  <a:fillRect l="-1930" t="-3191" b="-851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5" name="TextBox 24">
                <a:extLst>
                  <a:ext uri="{FF2B5EF4-FFF2-40B4-BE49-F238E27FC236}">
                    <a16:creationId xmlns:a16="http://schemas.microsoft.com/office/drawing/2014/main" id="{778913BE-DA51-C401-80C3-A377DA7DEEC5}"/>
                  </a:ext>
                </a:extLst>
              </p:cNvPr>
              <p:cNvSpPr txBox="1"/>
              <p:nvPr/>
            </p:nvSpPr>
            <p:spPr>
              <a:xfrm>
                <a:off x="11747384" y="5105400"/>
                <a:ext cx="2455865" cy="492443"/>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d>
                        <m:dPr>
                          <m:endChr m:val="|"/>
                          <m:ctrlPr>
                            <a:rPr lang="en-US" sz="3200" b="0" i="1" smtClean="0">
                              <a:solidFill>
                                <a:schemeClr val="tx1">
                                  <a:lumMod val="75000"/>
                                  <a:lumOff val="25000"/>
                                </a:schemeClr>
                              </a:solidFill>
                              <a:latin typeface="Cambria Math" panose="02040503050406030204" pitchFamily="18" charset="0"/>
                            </a:rPr>
                          </m:ctrlPr>
                        </m:dPr>
                        <m:e>
                          <m:r>
                            <a:rPr lang="en-US" sz="3200" i="1">
                              <a:solidFill>
                                <a:schemeClr val="tx1">
                                  <a:lumMod val="75000"/>
                                  <a:lumOff val="25000"/>
                                </a:schemeClr>
                              </a:solidFill>
                              <a:latin typeface="Cambria Math" panose="02040503050406030204" pitchFamily="18" charset="0"/>
                            </a:rPr>
                            <m:t>𝐴</m:t>
                          </m:r>
                          <m:r>
                            <a:rPr lang="en-US" sz="3200" i="1">
                              <a:solidFill>
                                <a:schemeClr val="tx1">
                                  <a:lumMod val="75000"/>
                                  <a:lumOff val="25000"/>
                                </a:schemeClr>
                              </a:solidFill>
                              <a:latin typeface="Cambria Math" panose="02040503050406030204" pitchFamily="18" charset="0"/>
                              <a:ea typeface="Cambria Math" panose="02040503050406030204" pitchFamily="18" charset="0"/>
                            </a:rPr>
                            <m:t>⊥</m:t>
                          </m:r>
                          <m:r>
                            <a:rPr lang="en-US" sz="3200" i="1">
                              <a:solidFill>
                                <a:schemeClr val="tx1">
                                  <a:lumMod val="75000"/>
                                  <a:lumOff val="25000"/>
                                </a:schemeClr>
                              </a:solidFill>
                              <a:latin typeface="Cambria Math" panose="02040503050406030204" pitchFamily="18" charset="0"/>
                              <a:ea typeface="Cambria Math" panose="02040503050406030204" pitchFamily="18" charset="0"/>
                            </a:rPr>
                            <m:t>𝐶</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e>
                      </m:d>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𝐵</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𝐶</m:t>
                      </m:r>
                      <m:r>
                        <a:rPr lang="en-US" sz="3200" b="0" i="1" smtClean="0">
                          <a:solidFill>
                            <a:schemeClr val="tx1">
                              <a:lumMod val="75000"/>
                              <a:lumOff val="25000"/>
                            </a:schemeClr>
                          </a:solidFill>
                          <a:latin typeface="Cambria Math" panose="02040503050406030204" pitchFamily="18" charset="0"/>
                        </a:rPr>
                        <m:t>)</m:t>
                      </m:r>
                    </m:oMath>
                  </m:oMathPara>
                </a14:m>
                <a:endParaRPr lang="en-US" sz="3200" dirty="0">
                  <a:solidFill>
                    <a:schemeClr val="tx1">
                      <a:lumMod val="75000"/>
                      <a:lumOff val="25000"/>
                    </a:schemeClr>
                  </a:solidFill>
                  <a:latin typeface="Barlow" pitchFamily="2" charset="77"/>
                </a:endParaRPr>
              </a:p>
            </p:txBody>
          </p:sp>
        </mc:Choice>
        <mc:Fallback>
          <p:sp>
            <p:nvSpPr>
              <p:cNvPr id="25" name="TextBox 24">
                <a:extLst>
                  <a:ext uri="{FF2B5EF4-FFF2-40B4-BE49-F238E27FC236}">
                    <a16:creationId xmlns:a16="http://schemas.microsoft.com/office/drawing/2014/main" id="{778913BE-DA51-C401-80C3-A377DA7DEEC5}"/>
                  </a:ext>
                </a:extLst>
              </p:cNvPr>
              <p:cNvSpPr txBox="1">
                <a:spLocks noRot="1" noChangeAspect="1" noMove="1" noResize="1" noEditPoints="1" noAdjustHandles="1" noChangeArrowheads="1" noChangeShapeType="1" noTextEdit="1"/>
              </p:cNvSpPr>
              <p:nvPr/>
            </p:nvSpPr>
            <p:spPr>
              <a:xfrm>
                <a:off x="11747384" y="5105400"/>
                <a:ext cx="2455865" cy="492443"/>
              </a:xfrm>
              <a:prstGeom prst="rect">
                <a:avLst/>
              </a:prstGeom>
              <a:blipFill>
                <a:blip r:embed="rId5"/>
                <a:stretch>
                  <a:fillRect t="-7692" r="-5641" b="-4102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6" name="TextBox 25">
                <a:extLst>
                  <a:ext uri="{FF2B5EF4-FFF2-40B4-BE49-F238E27FC236}">
                    <a16:creationId xmlns:a16="http://schemas.microsoft.com/office/drawing/2014/main" id="{B6B547E4-28A8-D7F8-F3D2-525CC620AECF}"/>
                  </a:ext>
                </a:extLst>
              </p:cNvPr>
              <p:cNvSpPr txBox="1"/>
              <p:nvPr/>
            </p:nvSpPr>
            <p:spPr>
              <a:xfrm>
                <a:off x="11747383" y="5689031"/>
                <a:ext cx="2488374" cy="492443"/>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d>
                        <m:dPr>
                          <m:endChr m:val="|"/>
                          <m:ctrlPr>
                            <a:rPr lang="en-US" sz="3200" b="0" i="1" smtClean="0">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𝐵</m:t>
                          </m:r>
                          <m:r>
                            <a:rPr lang="en-US" sz="3200" i="1">
                              <a:solidFill>
                                <a:schemeClr val="tx1">
                                  <a:lumMod val="75000"/>
                                  <a:lumOff val="25000"/>
                                </a:schemeClr>
                              </a:solidFill>
                              <a:latin typeface="Cambria Math" panose="02040503050406030204" pitchFamily="18" charset="0"/>
                              <a:ea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𝐷</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e>
                      </m:d>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𝐴</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𝐶</m:t>
                      </m:r>
                      <m:r>
                        <a:rPr lang="en-US" sz="3200" b="0" i="1" smtClean="0">
                          <a:solidFill>
                            <a:schemeClr val="tx1">
                              <a:lumMod val="75000"/>
                              <a:lumOff val="25000"/>
                            </a:schemeClr>
                          </a:solidFill>
                          <a:latin typeface="Cambria Math" panose="02040503050406030204" pitchFamily="18" charset="0"/>
                        </a:rPr>
                        <m:t>)</m:t>
                      </m:r>
                    </m:oMath>
                  </m:oMathPara>
                </a14:m>
                <a:endParaRPr lang="en-US" sz="3200" dirty="0">
                  <a:solidFill>
                    <a:schemeClr val="tx1">
                      <a:lumMod val="75000"/>
                      <a:lumOff val="25000"/>
                    </a:schemeClr>
                  </a:solidFill>
                  <a:latin typeface="Barlow" pitchFamily="2" charset="77"/>
                </a:endParaRPr>
              </a:p>
            </p:txBody>
          </p:sp>
        </mc:Choice>
        <mc:Fallback>
          <p:sp>
            <p:nvSpPr>
              <p:cNvPr id="26" name="TextBox 25">
                <a:extLst>
                  <a:ext uri="{FF2B5EF4-FFF2-40B4-BE49-F238E27FC236}">
                    <a16:creationId xmlns:a16="http://schemas.microsoft.com/office/drawing/2014/main" id="{B6B547E4-28A8-D7F8-F3D2-525CC620AECF}"/>
                  </a:ext>
                </a:extLst>
              </p:cNvPr>
              <p:cNvSpPr txBox="1">
                <a:spLocks noRot="1" noChangeAspect="1" noMove="1" noResize="1" noEditPoints="1" noAdjustHandles="1" noChangeArrowheads="1" noChangeShapeType="1" noTextEdit="1"/>
              </p:cNvSpPr>
              <p:nvPr/>
            </p:nvSpPr>
            <p:spPr>
              <a:xfrm>
                <a:off x="11747383" y="5689031"/>
                <a:ext cx="2488374" cy="492443"/>
              </a:xfrm>
              <a:prstGeom prst="rect">
                <a:avLst/>
              </a:prstGeom>
              <a:blipFill>
                <a:blip r:embed="rId6"/>
                <a:stretch>
                  <a:fillRect t="-5000" r="-5584" b="-40000"/>
                </a:stretch>
              </a:blipFill>
            </p:spPr>
            <p:txBody>
              <a:bodyPr/>
              <a:lstStyle/>
              <a:p>
                <a:r>
                  <a:rPr lang="en-US">
                    <a:noFill/>
                  </a:rPr>
                  <a:t> </a:t>
                </a:r>
              </a:p>
            </p:txBody>
          </p:sp>
        </mc:Fallback>
      </mc:AlternateContent>
      <p:grpSp>
        <p:nvGrpSpPr>
          <p:cNvPr id="27" name="Group 26">
            <a:extLst>
              <a:ext uri="{FF2B5EF4-FFF2-40B4-BE49-F238E27FC236}">
                <a16:creationId xmlns:a16="http://schemas.microsoft.com/office/drawing/2014/main" id="{2E0B6A1E-0961-E3E3-9AFF-0A6815926D40}"/>
              </a:ext>
            </a:extLst>
          </p:cNvPr>
          <p:cNvGrpSpPr/>
          <p:nvPr/>
        </p:nvGrpSpPr>
        <p:grpSpPr>
          <a:xfrm>
            <a:off x="10595504" y="495300"/>
            <a:ext cx="4792133" cy="4052153"/>
            <a:chOff x="2057400" y="1257300"/>
            <a:chExt cx="4792133" cy="4052153"/>
          </a:xfrm>
        </p:grpSpPr>
        <p:cxnSp>
          <p:nvCxnSpPr>
            <p:cNvPr id="28" name="Straight Connector 27">
              <a:extLst>
                <a:ext uri="{FF2B5EF4-FFF2-40B4-BE49-F238E27FC236}">
                  <a16:creationId xmlns:a16="http://schemas.microsoft.com/office/drawing/2014/main" id="{6BCB9E38-A3DD-99AA-D622-9D766B612FB1}"/>
                </a:ext>
              </a:extLst>
            </p:cNvPr>
            <p:cNvCxnSpPr>
              <a:cxnSpLocks/>
              <a:stCxn id="35" idx="7"/>
            </p:cNvCxnSpPr>
            <p:nvPr/>
          </p:nvCxnSpPr>
          <p:spPr>
            <a:xfrm flipV="1">
              <a:off x="3293175" y="2108566"/>
              <a:ext cx="542404" cy="63019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CB7D71C-2C93-FB04-CD66-9739C6B40185}"/>
                </a:ext>
              </a:extLst>
            </p:cNvPr>
            <p:cNvCxnSpPr>
              <a:cxnSpLocks/>
              <a:endCxn id="34" idx="1"/>
            </p:cNvCxnSpPr>
            <p:nvPr/>
          </p:nvCxnSpPr>
          <p:spPr>
            <a:xfrm>
              <a:off x="5071354" y="2108566"/>
              <a:ext cx="542404" cy="63019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3B91850B-E483-1362-93FA-3D787D469089}"/>
                </a:ext>
              </a:extLst>
            </p:cNvPr>
            <p:cNvSpPr/>
            <p:nvPr/>
          </p:nvSpPr>
          <p:spPr>
            <a:xfrm>
              <a:off x="3729566" y="1257300"/>
              <a:ext cx="1447800" cy="1447800"/>
            </a:xfrm>
            <a:prstGeom prst="ellipse">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tx1"/>
                  </a:solidFill>
                  <a:latin typeface="YaleNew" panose="02000602050000020003" pitchFamily="2" charset="77"/>
                </a:rPr>
                <a:t>A</a:t>
              </a:r>
            </a:p>
          </p:txBody>
        </p:sp>
        <p:cxnSp>
          <p:nvCxnSpPr>
            <p:cNvPr id="31" name="Straight Connector 30">
              <a:extLst>
                <a:ext uri="{FF2B5EF4-FFF2-40B4-BE49-F238E27FC236}">
                  <a16:creationId xmlns:a16="http://schemas.microsoft.com/office/drawing/2014/main" id="{2F59F716-4BA4-290A-4053-374DC816C911}"/>
                </a:ext>
              </a:extLst>
            </p:cNvPr>
            <p:cNvCxnSpPr>
              <a:cxnSpLocks/>
            </p:cNvCxnSpPr>
            <p:nvPr/>
          </p:nvCxnSpPr>
          <p:spPr>
            <a:xfrm>
              <a:off x="3293175" y="3708758"/>
              <a:ext cx="542404" cy="63019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EE2A6A4-22C6-A3B4-121D-5A7090A20547}"/>
                </a:ext>
              </a:extLst>
            </p:cNvPr>
            <p:cNvCxnSpPr>
              <a:cxnSpLocks/>
            </p:cNvCxnSpPr>
            <p:nvPr/>
          </p:nvCxnSpPr>
          <p:spPr>
            <a:xfrm flipV="1">
              <a:off x="5071353" y="3713900"/>
              <a:ext cx="542404" cy="63019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2E039F02-DD25-DF6D-D44B-A3FC894D038A}"/>
                </a:ext>
              </a:extLst>
            </p:cNvPr>
            <p:cNvSpPr/>
            <p:nvPr/>
          </p:nvSpPr>
          <p:spPr>
            <a:xfrm>
              <a:off x="3729566" y="3861653"/>
              <a:ext cx="1447800" cy="1447800"/>
            </a:xfrm>
            <a:prstGeom prst="ellipse">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tx1"/>
                  </a:solidFill>
                  <a:latin typeface="YaleNew" panose="02000602050000020003" pitchFamily="2" charset="77"/>
                </a:rPr>
                <a:t>C</a:t>
              </a:r>
            </a:p>
          </p:txBody>
        </p:sp>
        <p:sp>
          <p:nvSpPr>
            <p:cNvPr id="34" name="Oval 33">
              <a:extLst>
                <a:ext uri="{FF2B5EF4-FFF2-40B4-BE49-F238E27FC236}">
                  <a16:creationId xmlns:a16="http://schemas.microsoft.com/office/drawing/2014/main" id="{B8B5CB53-A7F5-6C6B-0AD2-38193B11E7B8}"/>
                </a:ext>
              </a:extLst>
            </p:cNvPr>
            <p:cNvSpPr/>
            <p:nvPr/>
          </p:nvSpPr>
          <p:spPr>
            <a:xfrm>
              <a:off x="5401733" y="2526731"/>
              <a:ext cx="1447800" cy="1447800"/>
            </a:xfrm>
            <a:prstGeom prst="ellipse">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tx1"/>
                  </a:solidFill>
                  <a:latin typeface="YaleNew" panose="02000602050000020003" pitchFamily="2" charset="77"/>
                </a:rPr>
                <a:t>B</a:t>
              </a:r>
            </a:p>
          </p:txBody>
        </p:sp>
        <p:sp>
          <p:nvSpPr>
            <p:cNvPr id="35" name="Oval 34">
              <a:extLst>
                <a:ext uri="{FF2B5EF4-FFF2-40B4-BE49-F238E27FC236}">
                  <a16:creationId xmlns:a16="http://schemas.microsoft.com/office/drawing/2014/main" id="{3C6647A5-0265-996E-B834-5CD02E948CE5}"/>
                </a:ext>
              </a:extLst>
            </p:cNvPr>
            <p:cNvSpPr/>
            <p:nvPr/>
          </p:nvSpPr>
          <p:spPr>
            <a:xfrm>
              <a:off x="2057400" y="2526731"/>
              <a:ext cx="1447800" cy="1447800"/>
            </a:xfrm>
            <a:prstGeom prst="ellipse">
              <a:avLst/>
            </a:prstGeom>
            <a:solidFill>
              <a:schemeClr val="bg1">
                <a:lumMod val="8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tx1"/>
                  </a:solidFill>
                  <a:latin typeface="YaleNew" panose="02000602050000020003" pitchFamily="2" charset="77"/>
                </a:rPr>
                <a:t>D</a:t>
              </a:r>
            </a:p>
          </p:txBody>
        </p:sp>
      </p:grpSp>
      <mc:AlternateContent xmlns:mc="http://schemas.openxmlformats.org/markup-compatibility/2006">
        <mc:Choice xmlns:a14="http://schemas.microsoft.com/office/drawing/2010/main" Requires="a14">
          <p:sp>
            <p:nvSpPr>
              <p:cNvPr id="36" name="TextBox 35">
                <a:extLst>
                  <a:ext uri="{FF2B5EF4-FFF2-40B4-BE49-F238E27FC236}">
                    <a16:creationId xmlns:a16="http://schemas.microsoft.com/office/drawing/2014/main" id="{0036DE93-0FB9-FB9B-A701-09FD3870CA98}"/>
                  </a:ext>
                </a:extLst>
              </p:cNvPr>
              <p:cNvSpPr txBox="1"/>
              <p:nvPr/>
            </p:nvSpPr>
            <p:spPr>
              <a:xfrm>
                <a:off x="9681104" y="6916150"/>
                <a:ext cx="7230184" cy="1187826"/>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lang="en-US" sz="3200" b="0" i="1" smtClean="0">
                          <a:solidFill>
                            <a:schemeClr val="tx1">
                              <a:lumMod val="75000"/>
                              <a:lumOff val="25000"/>
                            </a:schemeClr>
                          </a:solidFill>
                          <a:latin typeface="Cambria Math" panose="02040503050406030204" pitchFamily="18" charset="0"/>
                        </a:rPr>
                        <m:t>𝑃</m:t>
                      </m:r>
                      <m:d>
                        <m:dPr>
                          <m:ctrlPr>
                            <a:rPr lang="en-US" sz="3200" b="0" i="1" smtClean="0">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𝐴</m:t>
                          </m:r>
                          <m:r>
                            <a:rPr lang="en-US" sz="3200" b="0" i="1" smtClean="0">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𝐵</m:t>
                          </m:r>
                          <m:r>
                            <a:rPr lang="en-US" sz="3200" b="0" i="1" smtClean="0">
                              <a:solidFill>
                                <a:schemeClr val="tx1">
                                  <a:lumMod val="75000"/>
                                  <a:lumOff val="25000"/>
                                </a:schemeClr>
                              </a:solidFill>
                              <a:latin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rPr>
                            <m:t>𝐶</m:t>
                          </m:r>
                          <m:r>
                            <a:rPr lang="en-US" sz="3200" b="0" i="1" smtClean="0">
                              <a:solidFill>
                                <a:schemeClr val="tx1">
                                  <a:lumMod val="75000"/>
                                  <a:lumOff val="25000"/>
                                </a:schemeClr>
                              </a:solidFill>
                              <a:latin typeface="Cambria Math" panose="02040503050406030204" pitchFamily="18" charset="0"/>
                            </a:rPr>
                            <m:t>, </m:t>
                          </m:r>
                          <m:r>
                            <a:rPr lang="en-US" sz="3200" b="0" i="1" smtClean="0">
                              <a:solidFill>
                                <a:schemeClr val="tx1">
                                  <a:lumMod val="75000"/>
                                  <a:lumOff val="25000"/>
                                </a:schemeClr>
                              </a:solidFill>
                              <a:latin typeface="Cambria Math" panose="02040503050406030204" pitchFamily="18" charset="0"/>
                            </a:rPr>
                            <m:t>𝐷</m:t>
                          </m:r>
                        </m:e>
                      </m:d>
                      <m:r>
                        <a:rPr lang="en-US" sz="3200" b="0" i="1" smtClean="0">
                          <a:solidFill>
                            <a:schemeClr val="tx1">
                              <a:lumMod val="75000"/>
                              <a:lumOff val="25000"/>
                            </a:schemeClr>
                          </a:solidFill>
                          <a:latin typeface="Cambria Math" panose="02040503050406030204" pitchFamily="18" charset="0"/>
                        </a:rPr>
                        <m:t>= </m:t>
                      </m:r>
                    </m:oMath>
                  </m:oMathPara>
                </a14:m>
                <a:endParaRPr lang="en-US" sz="3200" b="0" i="1" dirty="0">
                  <a:solidFill>
                    <a:schemeClr val="tx1">
                      <a:lumMod val="75000"/>
                      <a:lumOff val="25000"/>
                    </a:schemeClr>
                  </a:solidFill>
                  <a:latin typeface="Cambria Math" panose="02040503050406030204" pitchFamily="18" charset="0"/>
                </a:endParaRPr>
              </a:p>
              <a:p>
                <a:r>
                  <a:rPr lang="en-US" sz="3200" b="0" dirty="0">
                    <a:solidFill>
                      <a:schemeClr val="tx1">
                        <a:lumMod val="75000"/>
                        <a:lumOff val="25000"/>
                      </a:schemeClr>
                    </a:solidFill>
                  </a:rPr>
                  <a:t>        </a:t>
                </a:r>
                <a14:m>
                  <m:oMath xmlns:m="http://schemas.openxmlformats.org/officeDocument/2006/math">
                    <m:f>
                      <m:fPr>
                        <m:ctrlPr>
                          <a:rPr lang="en-US" sz="3200" b="0" i="1" smtClean="0">
                            <a:solidFill>
                              <a:schemeClr val="tx1">
                                <a:lumMod val="75000"/>
                                <a:lumOff val="25000"/>
                              </a:schemeClr>
                            </a:solidFill>
                            <a:latin typeface="Cambria Math" panose="02040503050406030204" pitchFamily="18" charset="0"/>
                          </a:rPr>
                        </m:ctrlPr>
                      </m:fPr>
                      <m:num>
                        <m:r>
                          <a:rPr lang="en-US" sz="3200" b="0" i="1" smtClean="0">
                            <a:solidFill>
                              <a:schemeClr val="tx1">
                                <a:lumMod val="75000"/>
                                <a:lumOff val="25000"/>
                              </a:schemeClr>
                            </a:solidFill>
                            <a:latin typeface="Cambria Math" panose="02040503050406030204" pitchFamily="18" charset="0"/>
                          </a:rPr>
                          <m:t>1</m:t>
                        </m:r>
                      </m:num>
                      <m:den>
                        <m:r>
                          <a:rPr lang="en-US" sz="3200" b="0" i="1" smtClean="0">
                            <a:solidFill>
                              <a:schemeClr val="tx1">
                                <a:lumMod val="75000"/>
                                <a:lumOff val="25000"/>
                              </a:schemeClr>
                            </a:solidFill>
                            <a:latin typeface="Cambria Math" panose="02040503050406030204" pitchFamily="18" charset="0"/>
                          </a:rPr>
                          <m:t>𝑍</m:t>
                        </m:r>
                      </m:den>
                    </m:f>
                    <m:sSub>
                      <m:sSubPr>
                        <m:ctrlPr>
                          <a:rPr lang="en-US" sz="3200" b="0" i="1" smtClean="0">
                            <a:solidFill>
                              <a:schemeClr val="tx1">
                                <a:lumMod val="75000"/>
                                <a:lumOff val="25000"/>
                              </a:schemeClr>
                            </a:solidFill>
                            <a:latin typeface="Cambria Math" panose="02040503050406030204" pitchFamily="18" charset="0"/>
                          </a:rPr>
                        </m:ctrlPr>
                      </m:sSubPr>
                      <m:e>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𝜙</m:t>
                        </m:r>
                      </m:e>
                      <m:sub>
                        <m:r>
                          <a:rPr lang="en-US" sz="3200" b="0" i="1" smtClean="0">
                            <a:solidFill>
                              <a:schemeClr val="tx1">
                                <a:lumMod val="75000"/>
                                <a:lumOff val="25000"/>
                              </a:schemeClr>
                            </a:solidFill>
                            <a:latin typeface="Cambria Math" panose="02040503050406030204" pitchFamily="18" charset="0"/>
                          </a:rPr>
                          <m:t>1</m:t>
                        </m:r>
                      </m:sub>
                    </m:sSub>
                    <m:d>
                      <m:dPr>
                        <m:ctrlPr>
                          <a:rPr lang="en-US" sz="3200" b="0" i="1" smtClean="0">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𝐴</m:t>
                        </m:r>
                        <m:r>
                          <a:rPr lang="en-US" sz="3200" b="0" i="1" smtClean="0">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𝐵</m:t>
                        </m:r>
                      </m:e>
                    </m:d>
                    <m:sSub>
                      <m:sSubPr>
                        <m:ctrlPr>
                          <a:rPr lang="en-US" sz="3200" i="1">
                            <a:solidFill>
                              <a:schemeClr val="tx1">
                                <a:lumMod val="75000"/>
                                <a:lumOff val="25000"/>
                              </a:schemeClr>
                            </a:solidFill>
                            <a:latin typeface="Cambria Math" panose="02040503050406030204" pitchFamily="18" charset="0"/>
                          </a:rPr>
                        </m:ctrlPr>
                      </m:sSubPr>
                      <m:e>
                        <m:r>
                          <a:rPr lang="en-US" sz="3200" i="1">
                            <a:solidFill>
                              <a:schemeClr val="tx1">
                                <a:lumMod val="75000"/>
                                <a:lumOff val="25000"/>
                              </a:schemeClr>
                            </a:solidFill>
                            <a:latin typeface="Cambria Math" panose="02040503050406030204" pitchFamily="18" charset="0"/>
                            <a:ea typeface="Cambria Math" panose="02040503050406030204" pitchFamily="18" charset="0"/>
                          </a:rPr>
                          <m:t>𝜙</m:t>
                        </m:r>
                      </m:e>
                      <m:sub>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2</m:t>
                        </m:r>
                      </m:sub>
                    </m:sSub>
                    <m:d>
                      <m:dPr>
                        <m:ctrlPr>
                          <a:rPr lang="en-US" sz="3200" i="1">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𝐵</m:t>
                        </m:r>
                        <m:r>
                          <a:rPr lang="en-US" sz="3200" b="0" i="1" smtClean="0">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𝐶</m:t>
                        </m:r>
                      </m:e>
                    </m:d>
                  </m:oMath>
                </a14:m>
                <a:r>
                  <a:rPr lang="en-US" sz="3200" dirty="0">
                    <a:solidFill>
                      <a:schemeClr val="tx1">
                        <a:lumMod val="75000"/>
                        <a:lumOff val="25000"/>
                      </a:schemeClr>
                    </a:solidFill>
                  </a:rPr>
                  <a:t> </a:t>
                </a:r>
                <a14:m>
                  <m:oMath xmlns:m="http://schemas.openxmlformats.org/officeDocument/2006/math">
                    <m:sSub>
                      <m:sSubPr>
                        <m:ctrlPr>
                          <a:rPr lang="en-US" sz="3200" i="1">
                            <a:solidFill>
                              <a:schemeClr val="tx1">
                                <a:lumMod val="75000"/>
                                <a:lumOff val="25000"/>
                              </a:schemeClr>
                            </a:solidFill>
                            <a:latin typeface="Cambria Math" panose="02040503050406030204" pitchFamily="18" charset="0"/>
                          </a:rPr>
                        </m:ctrlPr>
                      </m:sSubPr>
                      <m:e>
                        <m:r>
                          <a:rPr lang="en-US" sz="3200" i="1">
                            <a:solidFill>
                              <a:schemeClr val="tx1">
                                <a:lumMod val="75000"/>
                                <a:lumOff val="25000"/>
                              </a:schemeClr>
                            </a:solidFill>
                            <a:latin typeface="Cambria Math" panose="02040503050406030204" pitchFamily="18" charset="0"/>
                            <a:ea typeface="Cambria Math" panose="02040503050406030204" pitchFamily="18" charset="0"/>
                          </a:rPr>
                          <m:t>𝜙</m:t>
                        </m:r>
                      </m:e>
                      <m:sub>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3</m:t>
                        </m:r>
                      </m:sub>
                    </m:sSub>
                    <m:d>
                      <m:dPr>
                        <m:ctrlPr>
                          <a:rPr lang="en-US" sz="3200" i="1">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𝐶</m:t>
                        </m:r>
                        <m:r>
                          <a:rPr lang="en-US" sz="3200" i="1">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𝐷</m:t>
                        </m:r>
                      </m:e>
                    </m:d>
                  </m:oMath>
                </a14:m>
                <a:r>
                  <a:rPr lang="en-US" sz="3200" dirty="0">
                    <a:solidFill>
                      <a:schemeClr val="tx1">
                        <a:lumMod val="75000"/>
                        <a:lumOff val="25000"/>
                      </a:schemeClr>
                    </a:solidFill>
                  </a:rPr>
                  <a:t> </a:t>
                </a:r>
                <a14:m>
                  <m:oMath xmlns:m="http://schemas.openxmlformats.org/officeDocument/2006/math">
                    <m:sSub>
                      <m:sSubPr>
                        <m:ctrlPr>
                          <a:rPr lang="en-US" sz="3200" i="1">
                            <a:solidFill>
                              <a:schemeClr val="tx1">
                                <a:lumMod val="75000"/>
                                <a:lumOff val="25000"/>
                              </a:schemeClr>
                            </a:solidFill>
                            <a:latin typeface="Cambria Math" panose="02040503050406030204" pitchFamily="18" charset="0"/>
                          </a:rPr>
                        </m:ctrlPr>
                      </m:sSubPr>
                      <m:e>
                        <m:r>
                          <a:rPr lang="en-US" sz="3200" i="1">
                            <a:solidFill>
                              <a:schemeClr val="tx1">
                                <a:lumMod val="75000"/>
                                <a:lumOff val="25000"/>
                              </a:schemeClr>
                            </a:solidFill>
                            <a:latin typeface="Cambria Math" panose="02040503050406030204" pitchFamily="18" charset="0"/>
                            <a:ea typeface="Cambria Math" panose="02040503050406030204" pitchFamily="18" charset="0"/>
                          </a:rPr>
                          <m:t>𝜙</m:t>
                        </m:r>
                      </m:e>
                      <m:sub>
                        <m:r>
                          <a:rPr lang="en-US" sz="3200" b="0" i="1" smtClean="0">
                            <a:solidFill>
                              <a:schemeClr val="tx1">
                                <a:lumMod val="75000"/>
                                <a:lumOff val="25000"/>
                              </a:schemeClr>
                            </a:solidFill>
                            <a:latin typeface="Cambria Math" panose="02040503050406030204" pitchFamily="18" charset="0"/>
                            <a:ea typeface="Cambria Math" panose="02040503050406030204" pitchFamily="18" charset="0"/>
                          </a:rPr>
                          <m:t>4</m:t>
                        </m:r>
                      </m:sub>
                    </m:sSub>
                    <m:d>
                      <m:dPr>
                        <m:ctrlPr>
                          <a:rPr lang="en-US" sz="3200" i="1">
                            <a:solidFill>
                              <a:schemeClr val="tx1">
                                <a:lumMod val="75000"/>
                                <a:lumOff val="25000"/>
                              </a:schemeClr>
                            </a:solidFill>
                            <a:latin typeface="Cambria Math" panose="02040503050406030204" pitchFamily="18" charset="0"/>
                          </a:rPr>
                        </m:ctrlPr>
                      </m:dPr>
                      <m:e>
                        <m:r>
                          <a:rPr lang="en-US" sz="3200" b="0" i="1" smtClean="0">
                            <a:solidFill>
                              <a:schemeClr val="tx1">
                                <a:lumMod val="75000"/>
                                <a:lumOff val="25000"/>
                              </a:schemeClr>
                            </a:solidFill>
                            <a:latin typeface="Cambria Math" panose="02040503050406030204" pitchFamily="18" charset="0"/>
                          </a:rPr>
                          <m:t>𝐴</m:t>
                        </m:r>
                        <m:r>
                          <a:rPr lang="en-US" sz="3200" i="1">
                            <a:solidFill>
                              <a:schemeClr val="tx1">
                                <a:lumMod val="75000"/>
                                <a:lumOff val="25000"/>
                              </a:schemeClr>
                            </a:solidFill>
                            <a:latin typeface="Cambria Math" panose="02040503050406030204" pitchFamily="18" charset="0"/>
                          </a:rPr>
                          <m:t>,</m:t>
                        </m:r>
                        <m:r>
                          <a:rPr lang="en-US" sz="3200" b="0" i="1" smtClean="0">
                            <a:solidFill>
                              <a:schemeClr val="tx1">
                                <a:lumMod val="75000"/>
                                <a:lumOff val="25000"/>
                              </a:schemeClr>
                            </a:solidFill>
                            <a:latin typeface="Cambria Math" panose="02040503050406030204" pitchFamily="18" charset="0"/>
                          </a:rPr>
                          <m:t>𝐷</m:t>
                        </m:r>
                      </m:e>
                    </m:d>
                  </m:oMath>
                </a14:m>
                <a:endParaRPr lang="en-US" sz="3200" b="0" dirty="0">
                  <a:solidFill>
                    <a:schemeClr val="tx1">
                      <a:lumMod val="75000"/>
                      <a:lumOff val="25000"/>
                    </a:schemeClr>
                  </a:solidFill>
                  <a:latin typeface="Barlow" pitchFamily="2" charset="77"/>
                </a:endParaRPr>
              </a:p>
            </p:txBody>
          </p:sp>
        </mc:Choice>
        <mc:Fallback>
          <p:sp>
            <p:nvSpPr>
              <p:cNvPr id="36" name="TextBox 35">
                <a:extLst>
                  <a:ext uri="{FF2B5EF4-FFF2-40B4-BE49-F238E27FC236}">
                    <a16:creationId xmlns:a16="http://schemas.microsoft.com/office/drawing/2014/main" id="{0036DE93-0FB9-FB9B-A701-09FD3870CA98}"/>
                  </a:ext>
                </a:extLst>
              </p:cNvPr>
              <p:cNvSpPr txBox="1">
                <a:spLocks noRot="1" noChangeAspect="1" noMove="1" noResize="1" noEditPoints="1" noAdjustHandles="1" noChangeArrowheads="1" noChangeShapeType="1" noTextEdit="1"/>
              </p:cNvSpPr>
              <p:nvPr/>
            </p:nvSpPr>
            <p:spPr>
              <a:xfrm>
                <a:off x="9681104" y="6916150"/>
                <a:ext cx="7230184" cy="1187826"/>
              </a:xfrm>
              <a:prstGeom prst="rect">
                <a:avLst/>
              </a:prstGeom>
              <a:blipFill>
                <a:blip r:embed="rId7"/>
                <a:stretch>
                  <a:fillRect l="-1930" t="-3191" b="-8511"/>
                </a:stretch>
              </a:blipFill>
            </p:spPr>
            <p:txBody>
              <a:bodyPr/>
              <a:lstStyle/>
              <a:p>
                <a:r>
                  <a:rPr lang="en-US">
                    <a:noFill/>
                  </a:rPr>
                  <a:t> </a:t>
                </a:r>
              </a:p>
            </p:txBody>
          </p:sp>
        </mc:Fallback>
      </mc:AlternateContent>
    </p:spTree>
    <p:extLst>
      <p:ext uri="{BB962C8B-B14F-4D97-AF65-F5344CB8AC3E}">
        <p14:creationId xmlns:p14="http://schemas.microsoft.com/office/powerpoint/2010/main" val="1900677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11E3C8-CE66-7EBF-45E3-5F15C6654A4A}"/>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7925688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720CDF03C7FDC408CE7AF92CE468731" ma:contentTypeVersion="16" ma:contentTypeDescription="Create a new document." ma:contentTypeScope="" ma:versionID="c0c8e031af522f51157a5db648912eb9">
  <xsd:schema xmlns:xsd="http://www.w3.org/2001/XMLSchema" xmlns:xs="http://www.w3.org/2001/XMLSchema" xmlns:p="http://schemas.microsoft.com/office/2006/metadata/properties" xmlns:ns2="6a5287ae-def4-47e4-8906-066832aaf180" xmlns:ns3="3559ff58-71f7-47e7-a7ec-d84b2e224cdf" targetNamespace="http://schemas.microsoft.com/office/2006/metadata/properties" ma:root="true" ma:fieldsID="ffaf7950df985f9824cec330822167ab" ns2:_="" ns3:_="">
    <xsd:import namespace="6a5287ae-def4-47e4-8906-066832aaf180"/>
    <xsd:import namespace="3559ff58-71f7-47e7-a7ec-d84b2e224cd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CR" minOccurs="0"/>
                <xsd:element ref="ns2:MediaServiceLocation" minOccurs="0"/>
                <xsd:element ref="ns2:Sent" minOccurs="0"/>
                <xsd:element ref="ns2:Completed"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5287ae-def4-47e4-8906-066832aaf18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cd9ce95e-1345-4484-817e-41007f755313" ma:termSetId="09814cd3-568e-fe90-9814-8d621ff8fb84" ma:anchorId="fba54fb3-c3e1-fe81-a776-ca4b69148c4d" ma:open="true" ma:isKeyword="false">
      <xsd:complexType>
        <xsd:sequence>
          <xsd:element ref="pc:Terms" minOccurs="0" maxOccurs="1"/>
        </xsd:sequence>
      </xsd:complex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dexed="true" ma:internalName="MediaServiceLocation" ma:readOnly="true">
      <xsd:simpleType>
        <xsd:restriction base="dms:Text"/>
      </xsd:simpleType>
    </xsd:element>
    <xsd:element name="Sent" ma:index="21" nillable="true" ma:displayName="Sent" ma:format="DateOnly" ma:internalName="Sent">
      <xsd:simpleType>
        <xsd:restriction base="dms:DateTime"/>
      </xsd:simpleType>
    </xsd:element>
    <xsd:element name="Completed" ma:index="22" nillable="true" ma:displayName="Completed" ma:description="When the verification is complete." ma:format="DateOnly" ma:internalName="Completed">
      <xsd:simpleType>
        <xsd:restriction base="dms:DateTime"/>
      </xsd:simpleType>
    </xsd:element>
    <xsd:element name="MediaServiceBillingMetadata" ma:index="23"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559ff58-71f7-47e7-a7ec-d84b2e224cdf"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8c2eed30-e930-4c82-b19e-9f1b3aaab218}" ma:internalName="TaxCatchAll" ma:showField="CatchAllData" ma:web="3559ff58-71f7-47e7-a7ec-d84b2e224cd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ent xmlns="6a5287ae-def4-47e4-8906-066832aaf180" xsi:nil="true"/>
    <TaxCatchAll xmlns="3559ff58-71f7-47e7-a7ec-d84b2e224cdf" xsi:nil="true"/>
    <Completed xmlns="6a5287ae-def4-47e4-8906-066832aaf180" xsi:nil="true"/>
    <lcf76f155ced4ddcb4097134ff3c332f xmlns="6a5287ae-def4-47e4-8906-066832aaf18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D6A7BE3-E862-4C04-8B6F-7894F6692BB7}">
  <ds:schemaRefs>
    <ds:schemaRef ds:uri="http://schemas.microsoft.com/sharepoint/v3/contenttype/forms"/>
  </ds:schemaRefs>
</ds:datastoreItem>
</file>

<file path=customXml/itemProps2.xml><?xml version="1.0" encoding="utf-8"?>
<ds:datastoreItem xmlns:ds="http://schemas.openxmlformats.org/officeDocument/2006/customXml" ds:itemID="{279D3C7C-FDDF-49E7-B36C-340339DDDE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5287ae-def4-47e4-8906-066832aaf180"/>
    <ds:schemaRef ds:uri="3559ff58-71f7-47e7-a7ec-d84b2e224c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43287A9-6FEA-47CE-BBCD-2F29BB653421}">
  <ds:schemaRefs>
    <ds:schemaRef ds:uri="http://schemas.openxmlformats.org/package/2006/metadata/core-properties"/>
    <ds:schemaRef ds:uri="6a5287ae-def4-47e4-8906-066832aaf180"/>
    <ds:schemaRef ds:uri="http://purl.org/dc/elements/1.1/"/>
    <ds:schemaRef ds:uri="3559ff58-71f7-47e7-a7ec-d84b2e224cdf"/>
    <ds:schemaRef ds:uri="http://schemas.microsoft.com/office/2006/documentManagement/types"/>
    <ds:schemaRef ds:uri="http://schemas.microsoft.com/office/infopath/2007/PartnerControls"/>
    <ds:schemaRef ds:uri="http://www.w3.org/XML/1998/namespace"/>
    <ds:schemaRef ds:uri="http://schemas.microsoft.com/office/2006/metadata/properties"/>
    <ds:schemaRef ds:uri="http://purl.org/dc/dcmitype/"/>
    <ds:schemaRef ds:uri="http://purl.org/dc/terms/"/>
  </ds:schemaRefs>
</ds:datastoreItem>
</file>

<file path=docMetadata/LabelInfo.xml><?xml version="1.0" encoding="utf-8"?>
<clbl:labelList xmlns:clbl="http://schemas.microsoft.com/office/2020/mipLabelMetadata">
  <clbl:label id="{dd8cbebb-2139-4df8-b411-4e3e87abeb5c}" enabled="0" method="" siteId="{dd8cbebb-2139-4df8-b411-4e3e87abeb5c}" removed="1"/>
</clbl:labelList>
</file>

<file path=docProps/app.xml><?xml version="1.0" encoding="utf-8"?>
<Properties xmlns="http://schemas.openxmlformats.org/officeDocument/2006/extended-properties" xmlns:vt="http://schemas.openxmlformats.org/officeDocument/2006/docPropsVTypes">
  <TotalTime>1307</TotalTime>
  <Words>74</Words>
  <Application>Microsoft Macintosh PowerPoint</Application>
  <PresentationFormat>Custom</PresentationFormat>
  <Paragraphs>20</Paragraphs>
  <Slides>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vt:i4>
      </vt:variant>
    </vt:vector>
  </HeadingPairs>
  <TitlesOfParts>
    <vt:vector size="14" baseType="lpstr">
      <vt:lpstr>Cambria Math</vt:lpstr>
      <vt:lpstr>Barlow Light</vt:lpstr>
      <vt:lpstr>Calibri</vt:lpstr>
      <vt:lpstr>Barlow</vt:lpstr>
      <vt:lpstr>Wingdings</vt:lpstr>
      <vt:lpstr>Courier New</vt:lpstr>
      <vt:lpstr>Aptos</vt:lpstr>
      <vt:lpstr>YaleNew</vt:lpstr>
      <vt:lpstr>YaleNew Bold</vt:lpstr>
      <vt:lpstr>Arial</vt:lpstr>
      <vt:lpstr>Office Theme</vt:lpstr>
      <vt:lpstr>Diagrams and Figures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DSDE PPT Template - White</dc:title>
  <cp:lastModifiedBy>Golden, Shelby</cp:lastModifiedBy>
  <cp:revision>5</cp:revision>
  <cp:lastPrinted>2024-10-24T22:13:44Z</cp:lastPrinted>
  <dcterms:created xsi:type="dcterms:W3CDTF">2006-08-16T00:00:00Z</dcterms:created>
  <dcterms:modified xsi:type="dcterms:W3CDTF">2025-07-02T11:19:27Z</dcterms:modified>
  <dc:identifier>DAGTw7HeiKM</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0x010100F720CDF03C7FDC408CE7AF92CE468731</vt:lpwstr>
  </property>
  <property fmtid="{D5CDD505-2E9C-101B-9397-08002B2CF9AE}" pid="3" name="MediaServiceImageTags">
    <vt:lpwstr/>
  </property>
</Properties>
</file>

<file path=docProps/thumbnail.jpeg>
</file>